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5" r:id="rId3"/>
  </p:sldMasterIdLst>
  <p:notesMasterIdLst>
    <p:notesMasterId r:id="rId48"/>
  </p:notesMasterIdLst>
  <p:sldIdLst>
    <p:sldId id="256" r:id="rId4"/>
    <p:sldId id="257" r:id="rId5"/>
    <p:sldId id="264" r:id="rId6"/>
    <p:sldId id="265" r:id="rId7"/>
    <p:sldId id="258" r:id="rId8"/>
    <p:sldId id="266"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 id="330" r:id="rId37"/>
    <p:sldId id="331" r:id="rId38"/>
    <p:sldId id="302" r:id="rId39"/>
    <p:sldId id="297" r:id="rId40"/>
    <p:sldId id="298" r:id="rId41"/>
    <p:sldId id="299" r:id="rId42"/>
    <p:sldId id="300" r:id="rId43"/>
    <p:sldId id="301" r:id="rId44"/>
    <p:sldId id="263" r:id="rId45"/>
    <p:sldId id="259" r:id="rId46"/>
    <p:sldId id="33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6"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BA37C7-8F02-4D69-83F8-3176A933094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C5F6F93-2325-4D23-8E88-88565D5016AE}">
      <dgm:prSet/>
      <dgm:spPr>
        <a:solidFill>
          <a:srgbClr val="0175C0"/>
        </a:solidFill>
        <a:ln>
          <a:noFill/>
        </a:ln>
      </dgm:spPr>
      <dgm:t>
        <a:bodyPr/>
        <a:lstStyle/>
        <a:p>
          <a:pPr rtl="0"/>
          <a:r>
            <a:rPr lang="en-US" b="1" dirty="0" smtClean="0"/>
            <a:t>Variety of Credentials</a:t>
          </a:r>
          <a:endParaRPr lang="en-US" b="1" dirty="0"/>
        </a:p>
      </dgm:t>
    </dgm:pt>
    <dgm:pt modelId="{091149ED-63FC-4BAD-B4B3-8EC7D90B7243}" type="parTrans" cxnId="{F9CB1709-0117-48FC-91C6-1EFACB8CDA3B}">
      <dgm:prSet/>
      <dgm:spPr/>
      <dgm:t>
        <a:bodyPr/>
        <a:lstStyle/>
        <a:p>
          <a:endParaRPr lang="en-US"/>
        </a:p>
      </dgm:t>
    </dgm:pt>
    <dgm:pt modelId="{63D604D7-2D57-4058-BE47-0D0B92D4B015}" type="sibTrans" cxnId="{F9CB1709-0117-48FC-91C6-1EFACB8CDA3B}">
      <dgm:prSet/>
      <dgm:spPr/>
      <dgm:t>
        <a:bodyPr/>
        <a:lstStyle/>
        <a:p>
          <a:endParaRPr lang="en-US"/>
        </a:p>
      </dgm:t>
    </dgm:pt>
    <dgm:pt modelId="{1E814019-DA56-4DAE-ABFD-D1B2C60DBE20}">
      <dgm:prSet/>
      <dgm:spPr>
        <a:solidFill>
          <a:srgbClr val="64BE5A"/>
        </a:solidFill>
        <a:ln>
          <a:noFill/>
        </a:ln>
      </dgm:spPr>
      <dgm:t>
        <a:bodyPr/>
        <a:lstStyle/>
        <a:p>
          <a:pPr rtl="0"/>
          <a:r>
            <a:rPr lang="en-US" b="1" dirty="0" smtClean="0"/>
            <a:t>Return on Investment (ROI)</a:t>
          </a:r>
          <a:endParaRPr lang="en-US" b="1" dirty="0"/>
        </a:p>
      </dgm:t>
    </dgm:pt>
    <dgm:pt modelId="{EC73D2CD-FC48-4B2A-B50E-20F37F47CB48}" type="parTrans" cxnId="{92008701-3988-4476-B9E6-7C515BCA8784}">
      <dgm:prSet/>
      <dgm:spPr/>
      <dgm:t>
        <a:bodyPr/>
        <a:lstStyle/>
        <a:p>
          <a:endParaRPr lang="en-US"/>
        </a:p>
      </dgm:t>
    </dgm:pt>
    <dgm:pt modelId="{4FCA4E44-EE7D-4EB1-82E0-E3C88FBC59C5}" type="sibTrans" cxnId="{92008701-3988-4476-B9E6-7C515BCA8784}">
      <dgm:prSet/>
      <dgm:spPr/>
      <dgm:t>
        <a:bodyPr/>
        <a:lstStyle/>
        <a:p>
          <a:endParaRPr lang="en-US"/>
        </a:p>
      </dgm:t>
    </dgm:pt>
    <dgm:pt modelId="{91D7750F-226E-42AD-BD08-0BE08B3AD6A2}">
      <dgm:prSet/>
      <dgm:spPr>
        <a:solidFill>
          <a:srgbClr val="7030A0"/>
        </a:solidFill>
        <a:ln>
          <a:noFill/>
        </a:ln>
      </dgm:spPr>
      <dgm:t>
        <a:bodyPr/>
        <a:lstStyle/>
        <a:p>
          <a:pPr rtl="0"/>
          <a:r>
            <a:rPr lang="en-US" b="1" dirty="0" smtClean="0"/>
            <a:t>Data</a:t>
          </a:r>
          <a:endParaRPr lang="en-US" b="1" dirty="0"/>
        </a:p>
      </dgm:t>
    </dgm:pt>
    <dgm:pt modelId="{7A27046E-DC2E-4BD5-AB2D-9167748BD07D}" type="parTrans" cxnId="{745A8C30-6079-48B1-AFDC-E298AF6BA1AF}">
      <dgm:prSet/>
      <dgm:spPr/>
      <dgm:t>
        <a:bodyPr/>
        <a:lstStyle/>
        <a:p>
          <a:endParaRPr lang="en-US"/>
        </a:p>
      </dgm:t>
    </dgm:pt>
    <dgm:pt modelId="{42A2F9A2-FAA3-46BB-BE1A-ADFDF6341D3B}" type="sibTrans" cxnId="{745A8C30-6079-48B1-AFDC-E298AF6BA1AF}">
      <dgm:prSet/>
      <dgm:spPr/>
      <dgm:t>
        <a:bodyPr/>
        <a:lstStyle/>
        <a:p>
          <a:endParaRPr lang="en-US"/>
        </a:p>
      </dgm:t>
    </dgm:pt>
    <dgm:pt modelId="{B95F4D7A-6B33-4096-958B-961CFCAF0321}">
      <dgm:prSet/>
      <dgm:spPr>
        <a:solidFill>
          <a:schemeClr val="accent1">
            <a:lumMod val="60000"/>
            <a:lumOff val="40000"/>
            <a:alpha val="90000"/>
          </a:schemeClr>
        </a:solidFill>
        <a:ln>
          <a:noFill/>
        </a:ln>
      </dgm:spPr>
      <dgm:t>
        <a:bodyPr/>
        <a:lstStyle/>
        <a:p>
          <a:pPr rtl="0"/>
          <a:r>
            <a:rPr lang="en-US" dirty="0" smtClean="0"/>
            <a:t>Traditional degrees</a:t>
          </a:r>
          <a:endParaRPr lang="en-US" dirty="0"/>
        </a:p>
      </dgm:t>
    </dgm:pt>
    <dgm:pt modelId="{EBAC7393-6E09-4F6F-9403-75BB37D8B630}" type="parTrans" cxnId="{5B73ECBB-3E21-4205-BF6C-5C67CD87ADCD}">
      <dgm:prSet/>
      <dgm:spPr/>
      <dgm:t>
        <a:bodyPr/>
        <a:lstStyle/>
        <a:p>
          <a:endParaRPr lang="en-US"/>
        </a:p>
      </dgm:t>
    </dgm:pt>
    <dgm:pt modelId="{08C8A002-9304-461F-994F-835D0E42133E}" type="sibTrans" cxnId="{5B73ECBB-3E21-4205-BF6C-5C67CD87ADCD}">
      <dgm:prSet/>
      <dgm:spPr/>
      <dgm:t>
        <a:bodyPr/>
        <a:lstStyle/>
        <a:p>
          <a:endParaRPr lang="en-US"/>
        </a:p>
      </dgm:t>
    </dgm:pt>
    <dgm:pt modelId="{D6D28636-EC70-4171-89A9-712A4479C9D0}">
      <dgm:prSet/>
      <dgm:spPr>
        <a:solidFill>
          <a:schemeClr val="accent1">
            <a:lumMod val="60000"/>
            <a:lumOff val="40000"/>
            <a:alpha val="90000"/>
          </a:schemeClr>
        </a:solidFill>
        <a:ln>
          <a:noFill/>
        </a:ln>
      </dgm:spPr>
      <dgm:t>
        <a:bodyPr/>
        <a:lstStyle/>
        <a:p>
          <a:pPr rtl="0"/>
          <a:r>
            <a:rPr lang="en-US" dirty="0" smtClean="0"/>
            <a:t>Digital badges</a:t>
          </a:r>
          <a:endParaRPr lang="en-US" dirty="0"/>
        </a:p>
      </dgm:t>
    </dgm:pt>
    <dgm:pt modelId="{B8D727BF-3870-46E2-A355-B45228A7DA74}" type="parTrans" cxnId="{6F9A3F59-5F8F-490F-9035-618F205A3D48}">
      <dgm:prSet/>
      <dgm:spPr/>
      <dgm:t>
        <a:bodyPr/>
        <a:lstStyle/>
        <a:p>
          <a:endParaRPr lang="en-US"/>
        </a:p>
      </dgm:t>
    </dgm:pt>
    <dgm:pt modelId="{8EDBAAF7-A32B-48EE-AB1B-98603DAACF8E}" type="sibTrans" cxnId="{6F9A3F59-5F8F-490F-9035-618F205A3D48}">
      <dgm:prSet/>
      <dgm:spPr/>
      <dgm:t>
        <a:bodyPr/>
        <a:lstStyle/>
        <a:p>
          <a:endParaRPr lang="en-US"/>
        </a:p>
      </dgm:t>
    </dgm:pt>
    <dgm:pt modelId="{A3AD3762-7E6D-4B8E-A079-1B4B674EA0F9}">
      <dgm:prSet/>
      <dgm:spPr>
        <a:solidFill>
          <a:schemeClr val="accent1">
            <a:lumMod val="60000"/>
            <a:lumOff val="40000"/>
            <a:alpha val="90000"/>
          </a:schemeClr>
        </a:solidFill>
        <a:ln>
          <a:noFill/>
        </a:ln>
      </dgm:spPr>
      <dgm:t>
        <a:bodyPr/>
        <a:lstStyle/>
        <a:p>
          <a:pPr rtl="0"/>
          <a:r>
            <a:rPr lang="en-US" dirty="0" smtClean="0"/>
            <a:t>For-credit certificates</a:t>
          </a:r>
          <a:endParaRPr lang="en-US" dirty="0"/>
        </a:p>
      </dgm:t>
    </dgm:pt>
    <dgm:pt modelId="{5B557514-2830-4EC9-9C1B-9E56DD7F0F2A}" type="parTrans" cxnId="{C6B9FFDC-8E85-4CAE-A03A-30F7EA17DB36}">
      <dgm:prSet/>
      <dgm:spPr/>
      <dgm:t>
        <a:bodyPr/>
        <a:lstStyle/>
        <a:p>
          <a:endParaRPr lang="en-US"/>
        </a:p>
      </dgm:t>
    </dgm:pt>
    <dgm:pt modelId="{C3E654F8-64B5-4702-8F46-0242723C77ED}" type="sibTrans" cxnId="{C6B9FFDC-8E85-4CAE-A03A-30F7EA17DB36}">
      <dgm:prSet/>
      <dgm:spPr/>
      <dgm:t>
        <a:bodyPr/>
        <a:lstStyle/>
        <a:p>
          <a:endParaRPr lang="en-US"/>
        </a:p>
      </dgm:t>
    </dgm:pt>
    <dgm:pt modelId="{6BA75ACC-6B9D-4DAC-AFA1-A65AE09C9D6E}">
      <dgm:prSet/>
      <dgm:spPr>
        <a:solidFill>
          <a:schemeClr val="accent1">
            <a:lumMod val="60000"/>
            <a:lumOff val="40000"/>
            <a:alpha val="90000"/>
          </a:schemeClr>
        </a:solidFill>
        <a:ln>
          <a:noFill/>
        </a:ln>
      </dgm:spPr>
      <dgm:t>
        <a:bodyPr/>
        <a:lstStyle/>
        <a:p>
          <a:pPr rtl="0"/>
          <a:r>
            <a:rPr lang="en-US" dirty="0" smtClean="0"/>
            <a:t>MicroMasters</a:t>
          </a:r>
          <a:r>
            <a:rPr lang="en-US" baseline="30000" dirty="0" smtClean="0"/>
            <a:t>TM</a:t>
          </a:r>
          <a:r>
            <a:rPr lang="en-US" dirty="0" smtClean="0"/>
            <a:t> degrees</a:t>
          </a:r>
          <a:endParaRPr lang="en-US" dirty="0"/>
        </a:p>
      </dgm:t>
    </dgm:pt>
    <dgm:pt modelId="{5679FE82-A021-4B64-A7C1-3CA0182A1E43}" type="parTrans" cxnId="{6095AECF-3A8C-4FA8-8A75-BC0A9B4AE414}">
      <dgm:prSet/>
      <dgm:spPr/>
      <dgm:t>
        <a:bodyPr/>
        <a:lstStyle/>
        <a:p>
          <a:endParaRPr lang="en-US"/>
        </a:p>
      </dgm:t>
    </dgm:pt>
    <dgm:pt modelId="{3D456467-9268-48DF-A29A-672FF2232900}" type="sibTrans" cxnId="{6095AECF-3A8C-4FA8-8A75-BC0A9B4AE414}">
      <dgm:prSet/>
      <dgm:spPr/>
      <dgm:t>
        <a:bodyPr/>
        <a:lstStyle/>
        <a:p>
          <a:endParaRPr lang="en-US"/>
        </a:p>
      </dgm:t>
    </dgm:pt>
    <dgm:pt modelId="{6EE6B41F-846C-4AE5-B60F-BA88522A7F4E}">
      <dgm:prSet/>
      <dgm:spPr>
        <a:solidFill>
          <a:schemeClr val="accent1">
            <a:lumMod val="60000"/>
            <a:lumOff val="40000"/>
            <a:alpha val="90000"/>
          </a:schemeClr>
        </a:solidFill>
        <a:ln>
          <a:noFill/>
        </a:ln>
      </dgm:spPr>
      <dgm:t>
        <a:bodyPr/>
        <a:lstStyle/>
        <a:p>
          <a:pPr rtl="0"/>
          <a:r>
            <a:rPr lang="en-US" dirty="0" smtClean="0"/>
            <a:t>Registered apprenticeships</a:t>
          </a:r>
          <a:endParaRPr lang="en-US" dirty="0"/>
        </a:p>
      </dgm:t>
    </dgm:pt>
    <dgm:pt modelId="{47B77A81-AE8B-44C2-91A8-4F4FE0B6AEE1}" type="parTrans" cxnId="{C56ABC35-D28B-4767-B77C-C1BA3ECD4088}">
      <dgm:prSet/>
      <dgm:spPr/>
      <dgm:t>
        <a:bodyPr/>
        <a:lstStyle/>
        <a:p>
          <a:endParaRPr lang="en-US"/>
        </a:p>
      </dgm:t>
    </dgm:pt>
    <dgm:pt modelId="{13FEA54F-FFB1-4B30-AB32-14A7CA8F273F}" type="sibTrans" cxnId="{C56ABC35-D28B-4767-B77C-C1BA3ECD4088}">
      <dgm:prSet/>
      <dgm:spPr/>
      <dgm:t>
        <a:bodyPr/>
        <a:lstStyle/>
        <a:p>
          <a:endParaRPr lang="en-US"/>
        </a:p>
      </dgm:t>
    </dgm:pt>
    <dgm:pt modelId="{8290CE68-2DA6-4810-A654-F2AA3C1C77F4}">
      <dgm:prSet/>
      <dgm:spPr>
        <a:solidFill>
          <a:schemeClr val="accent1">
            <a:lumMod val="60000"/>
            <a:lumOff val="40000"/>
            <a:alpha val="90000"/>
          </a:schemeClr>
        </a:solidFill>
        <a:ln>
          <a:noFill/>
        </a:ln>
      </dgm:spPr>
      <dgm:t>
        <a:bodyPr/>
        <a:lstStyle/>
        <a:p>
          <a:pPr rtl="0"/>
          <a:r>
            <a:rPr lang="en-US" dirty="0" smtClean="0"/>
            <a:t>More than 650,000 unique credentials offered in the U.S.</a:t>
          </a:r>
          <a:endParaRPr lang="en-US" dirty="0"/>
        </a:p>
      </dgm:t>
    </dgm:pt>
    <dgm:pt modelId="{02D060B2-D509-4934-9035-2EF10983F60E}" type="parTrans" cxnId="{1D78DDDB-A342-4D1A-856D-DDBD7F975FB6}">
      <dgm:prSet/>
      <dgm:spPr/>
      <dgm:t>
        <a:bodyPr/>
        <a:lstStyle/>
        <a:p>
          <a:endParaRPr lang="en-US"/>
        </a:p>
      </dgm:t>
    </dgm:pt>
    <dgm:pt modelId="{77AAF8E7-DBA2-4A48-82FA-EBC2504ABEB9}" type="sibTrans" cxnId="{1D78DDDB-A342-4D1A-856D-DDBD7F975FB6}">
      <dgm:prSet/>
      <dgm:spPr/>
      <dgm:t>
        <a:bodyPr/>
        <a:lstStyle/>
        <a:p>
          <a:endParaRPr lang="en-US"/>
        </a:p>
      </dgm:t>
    </dgm:pt>
    <dgm:pt modelId="{A67819B0-04F6-4C28-AEAD-B016E502D435}">
      <dgm:prSet/>
      <dgm:spPr>
        <a:solidFill>
          <a:schemeClr val="accent1">
            <a:lumMod val="60000"/>
            <a:lumOff val="40000"/>
            <a:alpha val="90000"/>
          </a:schemeClr>
        </a:solidFill>
        <a:ln>
          <a:noFill/>
        </a:ln>
      </dgm:spPr>
      <dgm:t>
        <a:bodyPr/>
        <a:lstStyle/>
        <a:p>
          <a:pPr rtl="0"/>
          <a:r>
            <a:rPr lang="en-US" dirty="0" smtClean="0"/>
            <a:t>Boot camps</a:t>
          </a:r>
          <a:endParaRPr lang="en-US" dirty="0"/>
        </a:p>
      </dgm:t>
    </dgm:pt>
    <dgm:pt modelId="{F63B7E28-B5C0-44A0-B3D4-E3C65F401FC6}" type="parTrans" cxnId="{3EB330BE-2DAD-4099-BE88-67A53AF7B682}">
      <dgm:prSet/>
      <dgm:spPr/>
      <dgm:t>
        <a:bodyPr/>
        <a:lstStyle/>
        <a:p>
          <a:endParaRPr lang="en-US"/>
        </a:p>
      </dgm:t>
    </dgm:pt>
    <dgm:pt modelId="{B1D4E3EE-B787-43DE-9CFE-FE51B01B598D}" type="sibTrans" cxnId="{3EB330BE-2DAD-4099-BE88-67A53AF7B682}">
      <dgm:prSet/>
      <dgm:spPr/>
      <dgm:t>
        <a:bodyPr/>
        <a:lstStyle/>
        <a:p>
          <a:endParaRPr lang="en-US"/>
        </a:p>
      </dgm:t>
    </dgm:pt>
    <dgm:pt modelId="{CC6C9C31-AD24-46B6-8C4C-4021EFA1FB24}">
      <dgm:prSet/>
      <dgm:spPr>
        <a:solidFill>
          <a:schemeClr val="accent1">
            <a:lumMod val="60000"/>
            <a:lumOff val="40000"/>
            <a:alpha val="90000"/>
          </a:schemeClr>
        </a:solidFill>
        <a:ln>
          <a:noFill/>
        </a:ln>
      </dgm:spPr>
      <dgm:t>
        <a:bodyPr/>
        <a:lstStyle/>
        <a:p>
          <a:pPr rtl="0"/>
          <a:r>
            <a:rPr lang="en-US" dirty="0" smtClean="0"/>
            <a:t>Certifications</a:t>
          </a:r>
          <a:endParaRPr lang="en-US" dirty="0"/>
        </a:p>
      </dgm:t>
    </dgm:pt>
    <dgm:pt modelId="{34FE8130-276D-4C0D-8CD4-048EB1169C4C}" type="parTrans" cxnId="{C2BAE889-ED23-4897-B639-509BDE81E256}">
      <dgm:prSet/>
      <dgm:spPr/>
      <dgm:t>
        <a:bodyPr/>
        <a:lstStyle/>
        <a:p>
          <a:endParaRPr lang="en-US"/>
        </a:p>
      </dgm:t>
    </dgm:pt>
    <dgm:pt modelId="{6F088063-6BE9-4C29-8D33-C358A56E8A6D}" type="sibTrans" cxnId="{C2BAE889-ED23-4897-B639-509BDE81E256}">
      <dgm:prSet/>
      <dgm:spPr/>
      <dgm:t>
        <a:bodyPr/>
        <a:lstStyle/>
        <a:p>
          <a:endParaRPr lang="en-US"/>
        </a:p>
      </dgm:t>
    </dgm:pt>
    <dgm:pt modelId="{4FB06CD4-A1A2-495C-8494-52AFE0860868}">
      <dgm:prSet/>
      <dgm:spPr>
        <a:solidFill>
          <a:schemeClr val="accent1">
            <a:lumMod val="60000"/>
            <a:lumOff val="40000"/>
            <a:alpha val="90000"/>
          </a:schemeClr>
        </a:solidFill>
        <a:ln>
          <a:noFill/>
        </a:ln>
      </dgm:spPr>
      <dgm:t>
        <a:bodyPr/>
        <a:lstStyle/>
        <a:p>
          <a:pPr rtl="0"/>
          <a:r>
            <a:rPr lang="en-US" dirty="0" smtClean="0"/>
            <a:t>Nanodegrees</a:t>
          </a:r>
          <a:endParaRPr lang="en-US" dirty="0"/>
        </a:p>
      </dgm:t>
    </dgm:pt>
    <dgm:pt modelId="{73319D7D-A30F-4761-8907-0D1F29C9562C}" type="parTrans" cxnId="{7DE3868D-3410-45CA-BF0D-96F27D771093}">
      <dgm:prSet/>
      <dgm:spPr/>
      <dgm:t>
        <a:bodyPr/>
        <a:lstStyle/>
        <a:p>
          <a:endParaRPr lang="en-US"/>
        </a:p>
      </dgm:t>
    </dgm:pt>
    <dgm:pt modelId="{A152B8E4-8F12-4071-AC20-6E7D49EA63C7}" type="sibTrans" cxnId="{7DE3868D-3410-45CA-BF0D-96F27D771093}">
      <dgm:prSet/>
      <dgm:spPr/>
      <dgm:t>
        <a:bodyPr/>
        <a:lstStyle/>
        <a:p>
          <a:endParaRPr lang="en-US"/>
        </a:p>
      </dgm:t>
    </dgm:pt>
    <dgm:pt modelId="{A10DDA5A-64ED-4EC1-95E6-EA3863BB60C4}">
      <dgm:prSet/>
      <dgm:spPr>
        <a:solidFill>
          <a:schemeClr val="accent1">
            <a:lumMod val="60000"/>
            <a:lumOff val="40000"/>
            <a:alpha val="90000"/>
          </a:schemeClr>
        </a:solidFill>
        <a:ln>
          <a:noFill/>
        </a:ln>
      </dgm:spPr>
      <dgm:t>
        <a:bodyPr/>
        <a:lstStyle/>
        <a:p>
          <a:pPr rtl="0"/>
          <a:r>
            <a:rPr lang="en-US" dirty="0" smtClean="0"/>
            <a:t>Licenses</a:t>
          </a:r>
          <a:endParaRPr lang="en-US" dirty="0"/>
        </a:p>
      </dgm:t>
    </dgm:pt>
    <dgm:pt modelId="{A9AB8D22-6E8F-44D2-98DC-EA5E9A729D49}" type="parTrans" cxnId="{FA4A85FA-83DA-4E7B-B52B-7A891701C07D}">
      <dgm:prSet/>
      <dgm:spPr/>
      <dgm:t>
        <a:bodyPr/>
        <a:lstStyle/>
        <a:p>
          <a:endParaRPr lang="en-US"/>
        </a:p>
      </dgm:t>
    </dgm:pt>
    <dgm:pt modelId="{E84FAECC-569E-49BA-BC5B-B38AB16F5ADD}" type="sibTrans" cxnId="{FA4A85FA-83DA-4E7B-B52B-7A891701C07D}">
      <dgm:prSet/>
      <dgm:spPr/>
      <dgm:t>
        <a:bodyPr/>
        <a:lstStyle/>
        <a:p>
          <a:endParaRPr lang="en-US"/>
        </a:p>
      </dgm:t>
    </dgm:pt>
    <dgm:pt modelId="{4B5F9FB0-2E91-4A96-84E4-4F57F0B46412}">
      <dgm:prSet/>
      <dgm:spPr>
        <a:solidFill>
          <a:schemeClr val="accent1">
            <a:lumMod val="60000"/>
            <a:lumOff val="40000"/>
            <a:alpha val="90000"/>
          </a:schemeClr>
        </a:solidFill>
        <a:ln>
          <a:noFill/>
        </a:ln>
      </dgm:spPr>
      <dgm:t>
        <a:bodyPr/>
        <a:lstStyle/>
        <a:p>
          <a:pPr rtl="0"/>
          <a:r>
            <a:rPr lang="en-US" dirty="0" smtClean="0"/>
            <a:t>Non-credit certificates</a:t>
          </a:r>
          <a:endParaRPr lang="en-US" dirty="0"/>
        </a:p>
      </dgm:t>
    </dgm:pt>
    <dgm:pt modelId="{74BBEB89-4743-47CE-B56A-286FB366918A}" type="parTrans" cxnId="{C13AB332-C301-4E00-A55F-390E6321E54D}">
      <dgm:prSet/>
      <dgm:spPr/>
      <dgm:t>
        <a:bodyPr/>
        <a:lstStyle/>
        <a:p>
          <a:endParaRPr lang="en-US"/>
        </a:p>
      </dgm:t>
    </dgm:pt>
    <dgm:pt modelId="{1027FCB0-093D-4F60-A4A7-83021570E860}" type="sibTrans" cxnId="{C13AB332-C301-4E00-A55F-390E6321E54D}">
      <dgm:prSet/>
      <dgm:spPr/>
      <dgm:t>
        <a:bodyPr/>
        <a:lstStyle/>
        <a:p>
          <a:endParaRPr lang="en-US"/>
        </a:p>
      </dgm:t>
    </dgm:pt>
    <dgm:pt modelId="{61780F5D-C9AE-4B9E-8FC6-2D90E1945D17}">
      <dgm:prSet/>
      <dgm:spPr>
        <a:solidFill>
          <a:schemeClr val="accent1">
            <a:lumMod val="60000"/>
            <a:lumOff val="40000"/>
            <a:alpha val="90000"/>
          </a:schemeClr>
        </a:solidFill>
        <a:ln>
          <a:noFill/>
        </a:ln>
      </dgm:spPr>
      <dgm:t>
        <a:bodyPr/>
        <a:lstStyle/>
        <a:p>
          <a:pPr rtl="0"/>
          <a:r>
            <a:rPr lang="en-US" dirty="0" smtClean="0"/>
            <a:t>Unregistered apprenticeships</a:t>
          </a:r>
          <a:endParaRPr lang="en-US" dirty="0"/>
        </a:p>
      </dgm:t>
    </dgm:pt>
    <dgm:pt modelId="{3F4F870E-3819-479D-9F68-5C7070A4A128}" type="parTrans" cxnId="{48C03C97-5C9D-4772-AE32-9834C4E125F4}">
      <dgm:prSet/>
      <dgm:spPr/>
      <dgm:t>
        <a:bodyPr/>
        <a:lstStyle/>
        <a:p>
          <a:endParaRPr lang="en-US"/>
        </a:p>
      </dgm:t>
    </dgm:pt>
    <dgm:pt modelId="{D00E80FF-A8BA-4793-96F5-4310CEBA7E67}" type="sibTrans" cxnId="{48C03C97-5C9D-4772-AE32-9834C4E125F4}">
      <dgm:prSet/>
      <dgm:spPr/>
      <dgm:t>
        <a:bodyPr/>
        <a:lstStyle/>
        <a:p>
          <a:endParaRPr lang="en-US"/>
        </a:p>
      </dgm:t>
    </dgm:pt>
    <dgm:pt modelId="{15C97C67-A3A0-4111-AD65-12AEC5C3CF21}">
      <dgm:prSet/>
      <dgm:spPr>
        <a:solidFill>
          <a:schemeClr val="accent1">
            <a:lumMod val="60000"/>
            <a:lumOff val="40000"/>
            <a:alpha val="90000"/>
          </a:schemeClr>
        </a:solidFill>
        <a:ln>
          <a:noFill/>
        </a:ln>
      </dgm:spPr>
      <dgm:t>
        <a:bodyPr/>
        <a:lstStyle/>
        <a:p>
          <a:pPr rtl="0"/>
          <a:r>
            <a:rPr lang="en-US" dirty="0" smtClean="0"/>
            <a:t>High school diplomas</a:t>
          </a:r>
          <a:endParaRPr lang="en-US" dirty="0"/>
        </a:p>
      </dgm:t>
    </dgm:pt>
    <dgm:pt modelId="{508DDD4F-F22B-4CEE-8A9A-BC806BC2BA95}" type="parTrans" cxnId="{0C799D5A-C756-4713-AD5A-110015CBEDC8}">
      <dgm:prSet/>
      <dgm:spPr/>
      <dgm:t>
        <a:bodyPr/>
        <a:lstStyle/>
        <a:p>
          <a:endParaRPr lang="en-US"/>
        </a:p>
      </dgm:t>
    </dgm:pt>
    <dgm:pt modelId="{45F61A40-C0AE-48CE-BB32-9297531786A8}" type="sibTrans" cxnId="{0C799D5A-C756-4713-AD5A-110015CBEDC8}">
      <dgm:prSet/>
      <dgm:spPr/>
      <dgm:t>
        <a:bodyPr/>
        <a:lstStyle/>
        <a:p>
          <a:endParaRPr lang="en-US"/>
        </a:p>
      </dgm:t>
    </dgm:pt>
    <dgm:pt modelId="{5544325B-458F-41D3-8BB4-7A392F08A0FE}">
      <dgm:prSet/>
      <dgm:spPr>
        <a:solidFill>
          <a:schemeClr val="accent3">
            <a:lumMod val="60000"/>
            <a:lumOff val="40000"/>
            <a:alpha val="90000"/>
          </a:schemeClr>
        </a:solidFill>
        <a:ln>
          <a:noFill/>
        </a:ln>
      </dgm:spPr>
      <dgm:t>
        <a:bodyPr/>
        <a:lstStyle/>
        <a:p>
          <a:pPr rtl="0"/>
          <a:r>
            <a:rPr lang="en-US" dirty="0" smtClean="0"/>
            <a:t>Policymakers, employers,  and consumers want to the know the value of </a:t>
          </a:r>
          <a:r>
            <a:rPr lang="en-US" dirty="0" smtClean="0">
              <a:solidFill>
                <a:schemeClr val="tx1"/>
              </a:solidFill>
            </a:rPr>
            <a:t>credentials.</a:t>
          </a:r>
          <a:endParaRPr lang="en-US" dirty="0">
            <a:solidFill>
              <a:schemeClr val="tx1"/>
            </a:solidFill>
          </a:endParaRPr>
        </a:p>
      </dgm:t>
    </dgm:pt>
    <dgm:pt modelId="{96476D81-32D1-4EB4-A125-A15263DDE9C9}" type="parTrans" cxnId="{56AFE60B-1A4B-4C3F-BF9D-C59802AC07CA}">
      <dgm:prSet/>
      <dgm:spPr/>
      <dgm:t>
        <a:bodyPr/>
        <a:lstStyle/>
        <a:p>
          <a:endParaRPr lang="en-US"/>
        </a:p>
      </dgm:t>
    </dgm:pt>
    <dgm:pt modelId="{3D0D379E-FCA4-4628-A321-21CE36CD6A95}" type="sibTrans" cxnId="{56AFE60B-1A4B-4C3F-BF9D-C59802AC07CA}">
      <dgm:prSet/>
      <dgm:spPr/>
      <dgm:t>
        <a:bodyPr/>
        <a:lstStyle/>
        <a:p>
          <a:endParaRPr lang="en-US"/>
        </a:p>
      </dgm:t>
    </dgm:pt>
    <dgm:pt modelId="{1BC9DFB8-F1A2-46A9-9274-8D4CA60B58C5}">
      <dgm:prSet/>
      <dgm:spPr>
        <a:solidFill>
          <a:schemeClr val="accent3">
            <a:lumMod val="60000"/>
            <a:lumOff val="40000"/>
            <a:alpha val="90000"/>
          </a:schemeClr>
        </a:solidFill>
        <a:ln>
          <a:noFill/>
        </a:ln>
      </dgm:spPr>
      <dgm:t>
        <a:bodyPr/>
        <a:lstStyle/>
        <a:p>
          <a:pPr rtl="0"/>
          <a:r>
            <a:rPr lang="en-US" dirty="0" smtClean="0">
              <a:solidFill>
                <a:schemeClr val="tx1"/>
              </a:solidFill>
            </a:rPr>
            <a:t>These stakeholders want to measure the ROI of certification attainment.</a:t>
          </a:r>
          <a:endParaRPr lang="en-US" dirty="0">
            <a:solidFill>
              <a:schemeClr val="tx1"/>
            </a:solidFill>
          </a:endParaRPr>
        </a:p>
      </dgm:t>
    </dgm:pt>
    <dgm:pt modelId="{FED19217-6C0B-42A6-82ED-2B1080D268DB}" type="parTrans" cxnId="{D9B8AD66-E784-431F-9818-0683260F9DE1}">
      <dgm:prSet/>
      <dgm:spPr/>
      <dgm:t>
        <a:bodyPr/>
        <a:lstStyle/>
        <a:p>
          <a:endParaRPr lang="en-US"/>
        </a:p>
      </dgm:t>
    </dgm:pt>
    <dgm:pt modelId="{926BCF07-F42A-4097-B491-C95686696F90}" type="sibTrans" cxnId="{D9B8AD66-E784-431F-9818-0683260F9DE1}">
      <dgm:prSet/>
      <dgm:spPr/>
      <dgm:t>
        <a:bodyPr/>
        <a:lstStyle/>
        <a:p>
          <a:endParaRPr lang="en-US"/>
        </a:p>
      </dgm:t>
    </dgm:pt>
    <dgm:pt modelId="{A226BB9E-5418-41AF-80E6-3ACFFA13CAC5}">
      <dgm:prSet/>
      <dgm:spPr>
        <a:solidFill>
          <a:schemeClr val="accent3">
            <a:lumMod val="60000"/>
            <a:lumOff val="40000"/>
            <a:alpha val="90000"/>
          </a:schemeClr>
        </a:solidFill>
        <a:ln>
          <a:noFill/>
        </a:ln>
      </dgm:spPr>
      <dgm:t>
        <a:bodyPr/>
        <a:lstStyle/>
        <a:p>
          <a:pPr rtl="0"/>
          <a:r>
            <a:rPr lang="en-US" dirty="0" smtClean="0"/>
            <a:t>Does having a specific credential result in a wage gain?</a:t>
          </a:r>
          <a:endParaRPr lang="en-US" dirty="0"/>
        </a:p>
      </dgm:t>
    </dgm:pt>
    <dgm:pt modelId="{ED8FE9DB-66A9-4CBD-8D02-A4710E3E659F}" type="parTrans" cxnId="{C84D7071-630C-4F49-881D-2D96C4516837}">
      <dgm:prSet/>
      <dgm:spPr/>
      <dgm:t>
        <a:bodyPr/>
        <a:lstStyle/>
        <a:p>
          <a:endParaRPr lang="en-US"/>
        </a:p>
      </dgm:t>
    </dgm:pt>
    <dgm:pt modelId="{F46F2F95-BE51-4BD4-8B0C-502E3C5A09D3}" type="sibTrans" cxnId="{C84D7071-630C-4F49-881D-2D96C4516837}">
      <dgm:prSet/>
      <dgm:spPr/>
      <dgm:t>
        <a:bodyPr/>
        <a:lstStyle/>
        <a:p>
          <a:endParaRPr lang="en-US"/>
        </a:p>
      </dgm:t>
    </dgm:pt>
    <dgm:pt modelId="{03F53D50-FE55-4763-8DCD-8A31ED224DE8}">
      <dgm:prSet/>
      <dgm:spPr>
        <a:solidFill>
          <a:schemeClr val="accent4">
            <a:lumMod val="60000"/>
            <a:lumOff val="40000"/>
            <a:alpha val="90000"/>
          </a:schemeClr>
        </a:solidFill>
        <a:ln>
          <a:noFill/>
        </a:ln>
      </dgm:spPr>
      <dgm:t>
        <a:bodyPr/>
        <a:lstStyle/>
        <a:p>
          <a:pPr rtl="0"/>
          <a:r>
            <a:rPr lang="en-US" dirty="0" smtClean="0"/>
            <a:t>Schools can use data to expand and improve educational programs. </a:t>
          </a:r>
          <a:endParaRPr lang="en-US" dirty="0"/>
        </a:p>
      </dgm:t>
    </dgm:pt>
    <dgm:pt modelId="{FEE776A7-4059-4F0E-AC82-555CDC8F0C88}" type="parTrans" cxnId="{ED3027F2-9E26-44F8-B6EF-51218F073E94}">
      <dgm:prSet/>
      <dgm:spPr/>
      <dgm:t>
        <a:bodyPr/>
        <a:lstStyle/>
        <a:p>
          <a:endParaRPr lang="en-US"/>
        </a:p>
      </dgm:t>
    </dgm:pt>
    <dgm:pt modelId="{22D45A76-0FC9-47F8-AFC2-938DC8B22C00}" type="sibTrans" cxnId="{ED3027F2-9E26-44F8-B6EF-51218F073E94}">
      <dgm:prSet/>
      <dgm:spPr/>
      <dgm:t>
        <a:bodyPr/>
        <a:lstStyle/>
        <a:p>
          <a:endParaRPr lang="en-US"/>
        </a:p>
      </dgm:t>
    </dgm:pt>
    <dgm:pt modelId="{D23C480E-E50F-4759-B788-F011660B852C}">
      <dgm:prSet/>
      <dgm:spPr>
        <a:solidFill>
          <a:schemeClr val="accent3">
            <a:lumMod val="60000"/>
            <a:lumOff val="40000"/>
            <a:alpha val="90000"/>
          </a:schemeClr>
        </a:solidFill>
        <a:ln>
          <a:noFill/>
        </a:ln>
      </dgm:spPr>
      <dgm:t>
        <a:bodyPr/>
        <a:lstStyle/>
        <a:p>
          <a:pPr rtl="0"/>
          <a:r>
            <a:rPr lang="en-US" dirty="0" smtClean="0"/>
            <a:t>What is the role of credentials in the hiring and promotion process?</a:t>
          </a:r>
          <a:endParaRPr lang="en-US" dirty="0"/>
        </a:p>
      </dgm:t>
    </dgm:pt>
    <dgm:pt modelId="{4511CD17-7A46-4105-A176-1A519C8B2115}" type="parTrans" cxnId="{CFDC2351-546D-4719-90E9-032118082107}">
      <dgm:prSet/>
      <dgm:spPr/>
      <dgm:t>
        <a:bodyPr/>
        <a:lstStyle/>
        <a:p>
          <a:endParaRPr lang="en-US"/>
        </a:p>
      </dgm:t>
    </dgm:pt>
    <dgm:pt modelId="{2953550C-33BB-42C3-8A56-9833692EDBAE}" type="sibTrans" cxnId="{CFDC2351-546D-4719-90E9-032118082107}">
      <dgm:prSet/>
      <dgm:spPr/>
      <dgm:t>
        <a:bodyPr/>
        <a:lstStyle/>
        <a:p>
          <a:endParaRPr lang="en-US"/>
        </a:p>
      </dgm:t>
    </dgm:pt>
    <dgm:pt modelId="{B2AB56B6-737C-47A5-9CED-BAB2EF1BDBC7}">
      <dgm:prSet/>
      <dgm:spPr>
        <a:solidFill>
          <a:schemeClr val="accent4">
            <a:lumMod val="60000"/>
            <a:lumOff val="40000"/>
            <a:alpha val="90000"/>
          </a:schemeClr>
        </a:solidFill>
        <a:ln>
          <a:noFill/>
        </a:ln>
      </dgm:spPr>
      <dgm:t>
        <a:bodyPr/>
        <a:lstStyle/>
        <a:p>
          <a:pPr rtl="0"/>
          <a:r>
            <a:rPr lang="en-US" dirty="0" smtClean="0"/>
            <a:t>Employers can use data to identify high-performing institutions and quality sources of talent to improve hiring and training decision making.</a:t>
          </a:r>
          <a:endParaRPr lang="en-US" dirty="0"/>
        </a:p>
      </dgm:t>
    </dgm:pt>
    <dgm:pt modelId="{222F6DC4-E029-45B3-8A4D-D378B4A54481}" type="parTrans" cxnId="{00A0D199-2D64-4BE4-9059-6F7205409928}">
      <dgm:prSet/>
      <dgm:spPr/>
      <dgm:t>
        <a:bodyPr/>
        <a:lstStyle/>
        <a:p>
          <a:endParaRPr lang="en-US"/>
        </a:p>
      </dgm:t>
    </dgm:pt>
    <dgm:pt modelId="{973F5131-A78F-4443-9F8C-224E2C4B49F6}" type="sibTrans" cxnId="{00A0D199-2D64-4BE4-9059-6F7205409928}">
      <dgm:prSet/>
      <dgm:spPr/>
      <dgm:t>
        <a:bodyPr/>
        <a:lstStyle/>
        <a:p>
          <a:endParaRPr lang="en-US"/>
        </a:p>
      </dgm:t>
    </dgm:pt>
    <dgm:pt modelId="{678D4850-FAEE-4E17-B34E-3CAA35B29599}">
      <dgm:prSet/>
      <dgm:spPr>
        <a:solidFill>
          <a:schemeClr val="accent4">
            <a:lumMod val="60000"/>
            <a:lumOff val="40000"/>
            <a:alpha val="90000"/>
          </a:schemeClr>
        </a:solidFill>
        <a:ln>
          <a:noFill/>
        </a:ln>
      </dgm:spPr>
      <dgm:t>
        <a:bodyPr/>
        <a:lstStyle/>
        <a:p>
          <a:pPr rtl="0"/>
          <a:r>
            <a:rPr lang="en-US" dirty="0" smtClean="0"/>
            <a:t>Students can use data on program outcomes to make more informed decisions about what credentials to earn and where to obtain them.</a:t>
          </a:r>
          <a:endParaRPr lang="en-US" dirty="0"/>
        </a:p>
      </dgm:t>
    </dgm:pt>
    <dgm:pt modelId="{5F05D03C-1F01-46D7-8725-ECD9CB922732}" type="parTrans" cxnId="{28D56971-97F0-464F-ADBB-A64BDEAFA980}">
      <dgm:prSet/>
      <dgm:spPr/>
      <dgm:t>
        <a:bodyPr/>
        <a:lstStyle/>
        <a:p>
          <a:endParaRPr lang="en-US"/>
        </a:p>
      </dgm:t>
    </dgm:pt>
    <dgm:pt modelId="{FC8D821E-64E1-49C6-9C7A-14AA46E154A3}" type="sibTrans" cxnId="{28D56971-97F0-464F-ADBB-A64BDEAFA980}">
      <dgm:prSet/>
      <dgm:spPr/>
      <dgm:t>
        <a:bodyPr/>
        <a:lstStyle/>
        <a:p>
          <a:endParaRPr lang="en-US"/>
        </a:p>
      </dgm:t>
    </dgm:pt>
    <dgm:pt modelId="{1B652A65-ACD3-4360-AB32-A04C0BB49387}" type="pres">
      <dgm:prSet presAssocID="{EABA37C7-8F02-4D69-83F8-3176A9330949}" presName="Name0" presStyleCnt="0">
        <dgm:presLayoutVars>
          <dgm:dir/>
          <dgm:animLvl val="lvl"/>
          <dgm:resizeHandles val="exact"/>
        </dgm:presLayoutVars>
      </dgm:prSet>
      <dgm:spPr/>
      <dgm:t>
        <a:bodyPr/>
        <a:lstStyle/>
        <a:p>
          <a:endParaRPr lang="en-US"/>
        </a:p>
      </dgm:t>
    </dgm:pt>
    <dgm:pt modelId="{18D868C9-5109-4EBD-A5E4-03B8D215AA6B}" type="pres">
      <dgm:prSet presAssocID="{9C5F6F93-2325-4D23-8E88-88565D5016AE}" presName="composite" presStyleCnt="0"/>
      <dgm:spPr/>
    </dgm:pt>
    <dgm:pt modelId="{1474DB5D-14A5-450C-A66F-B8CD15AADC4D}" type="pres">
      <dgm:prSet presAssocID="{9C5F6F93-2325-4D23-8E88-88565D5016AE}" presName="parTx" presStyleLbl="alignNode1" presStyleIdx="0" presStyleCnt="3">
        <dgm:presLayoutVars>
          <dgm:chMax val="0"/>
          <dgm:chPref val="0"/>
          <dgm:bulletEnabled val="1"/>
        </dgm:presLayoutVars>
      </dgm:prSet>
      <dgm:spPr/>
      <dgm:t>
        <a:bodyPr/>
        <a:lstStyle/>
        <a:p>
          <a:endParaRPr lang="en-US"/>
        </a:p>
      </dgm:t>
    </dgm:pt>
    <dgm:pt modelId="{C47F0943-C5D0-47EB-AEA0-18E9047ED2C9}" type="pres">
      <dgm:prSet presAssocID="{9C5F6F93-2325-4D23-8E88-88565D5016AE}" presName="desTx" presStyleLbl="alignAccFollowNode1" presStyleIdx="0" presStyleCnt="3">
        <dgm:presLayoutVars>
          <dgm:bulletEnabled val="1"/>
        </dgm:presLayoutVars>
      </dgm:prSet>
      <dgm:spPr/>
      <dgm:t>
        <a:bodyPr/>
        <a:lstStyle/>
        <a:p>
          <a:endParaRPr lang="en-US"/>
        </a:p>
      </dgm:t>
    </dgm:pt>
    <dgm:pt modelId="{49165841-88EC-47C4-ADF2-41CD4BB972E3}" type="pres">
      <dgm:prSet presAssocID="{63D604D7-2D57-4058-BE47-0D0B92D4B015}" presName="space" presStyleCnt="0"/>
      <dgm:spPr/>
    </dgm:pt>
    <dgm:pt modelId="{A2016A26-F1B2-4C9D-8CB3-4AC5A0EB6973}" type="pres">
      <dgm:prSet presAssocID="{1E814019-DA56-4DAE-ABFD-D1B2C60DBE20}" presName="composite" presStyleCnt="0"/>
      <dgm:spPr/>
    </dgm:pt>
    <dgm:pt modelId="{860674A8-C999-4934-9069-1D16D620099B}" type="pres">
      <dgm:prSet presAssocID="{1E814019-DA56-4DAE-ABFD-D1B2C60DBE20}" presName="parTx" presStyleLbl="alignNode1" presStyleIdx="1" presStyleCnt="3">
        <dgm:presLayoutVars>
          <dgm:chMax val="0"/>
          <dgm:chPref val="0"/>
          <dgm:bulletEnabled val="1"/>
        </dgm:presLayoutVars>
      </dgm:prSet>
      <dgm:spPr/>
      <dgm:t>
        <a:bodyPr/>
        <a:lstStyle/>
        <a:p>
          <a:endParaRPr lang="en-US"/>
        </a:p>
      </dgm:t>
    </dgm:pt>
    <dgm:pt modelId="{747C2158-15BD-4F46-B759-6FA7C1562E20}" type="pres">
      <dgm:prSet presAssocID="{1E814019-DA56-4DAE-ABFD-D1B2C60DBE20}" presName="desTx" presStyleLbl="alignAccFollowNode1" presStyleIdx="1" presStyleCnt="3">
        <dgm:presLayoutVars>
          <dgm:bulletEnabled val="1"/>
        </dgm:presLayoutVars>
      </dgm:prSet>
      <dgm:spPr/>
      <dgm:t>
        <a:bodyPr/>
        <a:lstStyle/>
        <a:p>
          <a:endParaRPr lang="en-US"/>
        </a:p>
      </dgm:t>
    </dgm:pt>
    <dgm:pt modelId="{2799752C-2525-438D-B582-29CFB4FF9D02}" type="pres">
      <dgm:prSet presAssocID="{4FCA4E44-EE7D-4EB1-82E0-E3C88FBC59C5}" presName="space" presStyleCnt="0"/>
      <dgm:spPr/>
    </dgm:pt>
    <dgm:pt modelId="{9DA56C18-99BA-4862-85CB-1EC772D0C46E}" type="pres">
      <dgm:prSet presAssocID="{91D7750F-226E-42AD-BD08-0BE08B3AD6A2}" presName="composite" presStyleCnt="0"/>
      <dgm:spPr/>
    </dgm:pt>
    <dgm:pt modelId="{53F0D6F6-D2EE-4C67-935B-9A81A5620E4E}" type="pres">
      <dgm:prSet presAssocID="{91D7750F-226E-42AD-BD08-0BE08B3AD6A2}" presName="parTx" presStyleLbl="alignNode1" presStyleIdx="2" presStyleCnt="3">
        <dgm:presLayoutVars>
          <dgm:chMax val="0"/>
          <dgm:chPref val="0"/>
          <dgm:bulletEnabled val="1"/>
        </dgm:presLayoutVars>
      </dgm:prSet>
      <dgm:spPr/>
      <dgm:t>
        <a:bodyPr/>
        <a:lstStyle/>
        <a:p>
          <a:endParaRPr lang="en-US"/>
        </a:p>
      </dgm:t>
    </dgm:pt>
    <dgm:pt modelId="{3AAC2860-5D82-43CC-8BF7-7B1995EF2ADD}" type="pres">
      <dgm:prSet presAssocID="{91D7750F-226E-42AD-BD08-0BE08B3AD6A2}" presName="desTx" presStyleLbl="alignAccFollowNode1" presStyleIdx="2" presStyleCnt="3">
        <dgm:presLayoutVars>
          <dgm:bulletEnabled val="1"/>
        </dgm:presLayoutVars>
      </dgm:prSet>
      <dgm:spPr/>
      <dgm:t>
        <a:bodyPr/>
        <a:lstStyle/>
        <a:p>
          <a:endParaRPr lang="en-US"/>
        </a:p>
      </dgm:t>
    </dgm:pt>
  </dgm:ptLst>
  <dgm:cxnLst>
    <dgm:cxn modelId="{C56ABC35-D28B-4767-B77C-C1BA3ECD4088}" srcId="{8290CE68-2DA6-4810-A654-F2AA3C1C77F4}" destId="{6EE6B41F-846C-4AE5-B60F-BA88522A7F4E}" srcOrd="8" destOrd="0" parTransId="{47B77A81-AE8B-44C2-91A8-4F4FE0B6AEE1}" sibTransId="{13FEA54F-FFB1-4B30-AB32-14A7CA8F273F}"/>
    <dgm:cxn modelId="{DBAD6E9B-67B4-4EFA-A6B0-438B79A31315}" type="presOf" srcId="{1BC9DFB8-F1A2-46A9-9274-8D4CA60B58C5}" destId="{747C2158-15BD-4F46-B759-6FA7C1562E20}" srcOrd="0" destOrd="1" presId="urn:microsoft.com/office/officeart/2005/8/layout/hList1"/>
    <dgm:cxn modelId="{6095AECF-3A8C-4FA8-8A75-BC0A9B4AE414}" srcId="{8290CE68-2DA6-4810-A654-F2AA3C1C77F4}" destId="{6BA75ACC-6B9D-4DAC-AFA1-A65AE09C9D6E}" srcOrd="7" destOrd="0" parTransId="{5679FE82-A021-4B64-A7C1-3CA0182A1E43}" sibTransId="{3D456467-9268-48DF-A29A-672FF2232900}"/>
    <dgm:cxn modelId="{745A8C30-6079-48B1-AFDC-E298AF6BA1AF}" srcId="{EABA37C7-8F02-4D69-83F8-3176A9330949}" destId="{91D7750F-226E-42AD-BD08-0BE08B3AD6A2}" srcOrd="2" destOrd="0" parTransId="{7A27046E-DC2E-4BD5-AB2D-9167748BD07D}" sibTransId="{42A2F9A2-FAA3-46BB-BE1A-ADFDF6341D3B}"/>
    <dgm:cxn modelId="{92008701-3988-4476-B9E6-7C515BCA8784}" srcId="{EABA37C7-8F02-4D69-83F8-3176A9330949}" destId="{1E814019-DA56-4DAE-ABFD-D1B2C60DBE20}" srcOrd="1" destOrd="0" parTransId="{EC73D2CD-FC48-4B2A-B50E-20F37F47CB48}" sibTransId="{4FCA4E44-EE7D-4EB1-82E0-E3C88FBC59C5}"/>
    <dgm:cxn modelId="{F9CB1709-0117-48FC-91C6-1EFACB8CDA3B}" srcId="{EABA37C7-8F02-4D69-83F8-3176A9330949}" destId="{9C5F6F93-2325-4D23-8E88-88565D5016AE}" srcOrd="0" destOrd="0" parTransId="{091149ED-63FC-4BAD-B4B3-8EC7D90B7243}" sibTransId="{63D604D7-2D57-4058-BE47-0D0B92D4B015}"/>
    <dgm:cxn modelId="{C84D7071-630C-4F49-881D-2D96C4516837}" srcId="{1E814019-DA56-4DAE-ABFD-D1B2C60DBE20}" destId="{A226BB9E-5418-41AF-80E6-3ACFFA13CAC5}" srcOrd="3" destOrd="0" parTransId="{ED8FE9DB-66A9-4CBD-8D02-A4710E3E659F}" sibTransId="{F46F2F95-BE51-4BD4-8B0C-502E3C5A09D3}"/>
    <dgm:cxn modelId="{F8629D58-91E1-44AB-BFC6-54D103898D73}" type="presOf" srcId="{03F53D50-FE55-4763-8DCD-8A31ED224DE8}" destId="{3AAC2860-5D82-43CC-8BF7-7B1995EF2ADD}" srcOrd="0" destOrd="0" presId="urn:microsoft.com/office/officeart/2005/8/layout/hList1"/>
    <dgm:cxn modelId="{C6B9FFDC-8E85-4CAE-A03A-30F7EA17DB36}" srcId="{8290CE68-2DA6-4810-A654-F2AA3C1C77F4}" destId="{A3AD3762-7E6D-4B8E-A079-1B4B674EA0F9}" srcOrd="3" destOrd="0" parTransId="{5B557514-2830-4EC9-9C1B-9E56DD7F0F2A}" sibTransId="{C3E654F8-64B5-4702-8F46-0242723C77ED}"/>
    <dgm:cxn modelId="{56AFE60B-1A4B-4C3F-BF9D-C59802AC07CA}" srcId="{1E814019-DA56-4DAE-ABFD-D1B2C60DBE20}" destId="{5544325B-458F-41D3-8BB4-7A392F08A0FE}" srcOrd="0" destOrd="0" parTransId="{96476D81-32D1-4EB4-A125-A15263DDE9C9}" sibTransId="{3D0D379E-FCA4-4628-A321-21CE36CD6A95}"/>
    <dgm:cxn modelId="{673C19EA-5863-46C8-9CCD-3CFE1BB599AB}" type="presOf" srcId="{61780F5D-C9AE-4B9E-8FC6-2D90E1945D17}" destId="{C47F0943-C5D0-47EB-AEA0-18E9047ED2C9}" srcOrd="0" destOrd="10" presId="urn:microsoft.com/office/officeart/2005/8/layout/hList1"/>
    <dgm:cxn modelId="{CD841566-036B-4E03-925A-A3D11100F153}" type="presOf" srcId="{EABA37C7-8F02-4D69-83F8-3176A9330949}" destId="{1B652A65-ACD3-4360-AB32-A04C0BB49387}" srcOrd="0" destOrd="0" presId="urn:microsoft.com/office/officeart/2005/8/layout/hList1"/>
    <dgm:cxn modelId="{C13AB332-C301-4E00-A55F-390E6321E54D}" srcId="{8290CE68-2DA6-4810-A654-F2AA3C1C77F4}" destId="{4B5F9FB0-2E91-4A96-84E4-4F57F0B46412}" srcOrd="4" destOrd="0" parTransId="{74BBEB89-4743-47CE-B56A-286FB366918A}" sibTransId="{1027FCB0-093D-4F60-A4A7-83021570E860}"/>
    <dgm:cxn modelId="{D9B8AD66-E784-431F-9818-0683260F9DE1}" srcId="{1E814019-DA56-4DAE-ABFD-D1B2C60DBE20}" destId="{1BC9DFB8-F1A2-46A9-9274-8D4CA60B58C5}" srcOrd="1" destOrd="0" parTransId="{FED19217-6C0B-42A6-82ED-2B1080D268DB}" sibTransId="{926BCF07-F42A-4097-B491-C95686696F90}"/>
    <dgm:cxn modelId="{0C799D5A-C756-4713-AD5A-110015CBEDC8}" srcId="{8290CE68-2DA6-4810-A654-F2AA3C1C77F4}" destId="{15C97C67-A3A0-4111-AD65-12AEC5C3CF21}" srcOrd="11" destOrd="0" parTransId="{508DDD4F-F22B-4CEE-8A9A-BC806BC2BA95}" sibTransId="{45F61A40-C0AE-48CE-BB32-9297531786A8}"/>
    <dgm:cxn modelId="{BF15A023-23B0-406F-8E04-CE70D07CE0CC}" type="presOf" srcId="{D23C480E-E50F-4759-B788-F011660B852C}" destId="{747C2158-15BD-4F46-B759-6FA7C1562E20}" srcOrd="0" destOrd="2" presId="urn:microsoft.com/office/officeart/2005/8/layout/hList1"/>
    <dgm:cxn modelId="{981D92FC-EE6C-4AEC-B247-F60E9CA15055}" type="presOf" srcId="{A10DDA5A-64ED-4EC1-95E6-EA3863BB60C4}" destId="{C47F0943-C5D0-47EB-AEA0-18E9047ED2C9}" srcOrd="0" destOrd="11" presId="urn:microsoft.com/office/officeart/2005/8/layout/hList1"/>
    <dgm:cxn modelId="{F2354C1F-26EB-4631-B06D-EA8E533C320F}" type="presOf" srcId="{8290CE68-2DA6-4810-A654-F2AA3C1C77F4}" destId="{C47F0943-C5D0-47EB-AEA0-18E9047ED2C9}" srcOrd="0" destOrd="0" presId="urn:microsoft.com/office/officeart/2005/8/layout/hList1"/>
    <dgm:cxn modelId="{48C03C97-5C9D-4772-AE32-9834C4E125F4}" srcId="{8290CE68-2DA6-4810-A654-F2AA3C1C77F4}" destId="{61780F5D-C9AE-4B9E-8FC6-2D90E1945D17}" srcOrd="9" destOrd="0" parTransId="{3F4F870E-3819-479D-9F68-5C7070A4A128}" sibTransId="{D00E80FF-A8BA-4793-96F5-4310CEBA7E67}"/>
    <dgm:cxn modelId="{FA4A85FA-83DA-4E7B-B52B-7A891701C07D}" srcId="{8290CE68-2DA6-4810-A654-F2AA3C1C77F4}" destId="{A10DDA5A-64ED-4EC1-95E6-EA3863BB60C4}" srcOrd="10" destOrd="0" parTransId="{A9AB8D22-6E8F-44D2-98DC-EA5E9A729D49}" sibTransId="{E84FAECC-569E-49BA-BC5B-B38AB16F5ADD}"/>
    <dgm:cxn modelId="{D64FCF88-1E46-4D77-9A7C-455538F1D052}" type="presOf" srcId="{5544325B-458F-41D3-8BB4-7A392F08A0FE}" destId="{747C2158-15BD-4F46-B759-6FA7C1562E20}" srcOrd="0" destOrd="0" presId="urn:microsoft.com/office/officeart/2005/8/layout/hList1"/>
    <dgm:cxn modelId="{00A0D199-2D64-4BE4-9059-6F7205409928}" srcId="{91D7750F-226E-42AD-BD08-0BE08B3AD6A2}" destId="{B2AB56B6-737C-47A5-9CED-BAB2EF1BDBC7}" srcOrd="1" destOrd="0" parTransId="{222F6DC4-E029-45B3-8A4D-D378B4A54481}" sibTransId="{973F5131-A78F-4443-9F8C-224E2C4B49F6}"/>
    <dgm:cxn modelId="{48BE318F-FC2F-4B6A-A8F9-46B248CC2BD1}" type="presOf" srcId="{6EE6B41F-846C-4AE5-B60F-BA88522A7F4E}" destId="{C47F0943-C5D0-47EB-AEA0-18E9047ED2C9}" srcOrd="0" destOrd="9" presId="urn:microsoft.com/office/officeart/2005/8/layout/hList1"/>
    <dgm:cxn modelId="{DE9A7890-A466-417E-B121-ECA9EA7E8421}" type="presOf" srcId="{678D4850-FAEE-4E17-B34E-3CAA35B29599}" destId="{3AAC2860-5D82-43CC-8BF7-7B1995EF2ADD}" srcOrd="0" destOrd="2" presId="urn:microsoft.com/office/officeart/2005/8/layout/hList1"/>
    <dgm:cxn modelId="{6F9A3F59-5F8F-490F-9035-618F205A3D48}" srcId="{8290CE68-2DA6-4810-A654-F2AA3C1C77F4}" destId="{D6D28636-EC70-4171-89A9-712A4479C9D0}" srcOrd="2" destOrd="0" parTransId="{B8D727BF-3870-46E2-A355-B45228A7DA74}" sibTransId="{8EDBAAF7-A32B-48EE-AB1B-98603DAACF8E}"/>
    <dgm:cxn modelId="{1979F342-07CB-452C-8A8E-F28E047434CA}" type="presOf" srcId="{A226BB9E-5418-41AF-80E6-3ACFFA13CAC5}" destId="{747C2158-15BD-4F46-B759-6FA7C1562E20}" srcOrd="0" destOrd="3" presId="urn:microsoft.com/office/officeart/2005/8/layout/hList1"/>
    <dgm:cxn modelId="{ED3027F2-9E26-44F8-B6EF-51218F073E94}" srcId="{91D7750F-226E-42AD-BD08-0BE08B3AD6A2}" destId="{03F53D50-FE55-4763-8DCD-8A31ED224DE8}" srcOrd="0" destOrd="0" parTransId="{FEE776A7-4059-4F0E-AC82-555CDC8F0C88}" sibTransId="{22D45A76-0FC9-47F8-AFC2-938DC8B22C00}"/>
    <dgm:cxn modelId="{DD6E50D9-C071-4A00-9B6A-A370B68021CA}" type="presOf" srcId="{A3AD3762-7E6D-4B8E-A079-1B4B674EA0F9}" destId="{C47F0943-C5D0-47EB-AEA0-18E9047ED2C9}" srcOrd="0" destOrd="4" presId="urn:microsoft.com/office/officeart/2005/8/layout/hList1"/>
    <dgm:cxn modelId="{1D78DDDB-A342-4D1A-856D-DDBD7F975FB6}" srcId="{9C5F6F93-2325-4D23-8E88-88565D5016AE}" destId="{8290CE68-2DA6-4810-A654-F2AA3C1C77F4}" srcOrd="0" destOrd="0" parTransId="{02D060B2-D509-4934-9035-2EF10983F60E}" sibTransId="{77AAF8E7-DBA2-4A48-82FA-EBC2504ABEB9}"/>
    <dgm:cxn modelId="{A051A030-5318-44CD-89B1-0ABB5D544A7B}" type="presOf" srcId="{91D7750F-226E-42AD-BD08-0BE08B3AD6A2}" destId="{53F0D6F6-D2EE-4C67-935B-9A81A5620E4E}" srcOrd="0" destOrd="0" presId="urn:microsoft.com/office/officeart/2005/8/layout/hList1"/>
    <dgm:cxn modelId="{CFDC2351-546D-4719-90E9-032118082107}" srcId="{1E814019-DA56-4DAE-ABFD-D1B2C60DBE20}" destId="{D23C480E-E50F-4759-B788-F011660B852C}" srcOrd="2" destOrd="0" parTransId="{4511CD17-7A46-4105-A176-1A519C8B2115}" sibTransId="{2953550C-33BB-42C3-8A56-9833692EDBAE}"/>
    <dgm:cxn modelId="{284DB438-27BA-4A63-9A7B-D0784B8A173E}" type="presOf" srcId="{9C5F6F93-2325-4D23-8E88-88565D5016AE}" destId="{1474DB5D-14A5-450C-A66F-B8CD15AADC4D}" srcOrd="0" destOrd="0" presId="urn:microsoft.com/office/officeart/2005/8/layout/hList1"/>
    <dgm:cxn modelId="{B66BFF07-9DF5-4CA3-9689-99ECA7BDD8C2}" type="presOf" srcId="{4B5F9FB0-2E91-4A96-84E4-4F57F0B46412}" destId="{C47F0943-C5D0-47EB-AEA0-18E9047ED2C9}" srcOrd="0" destOrd="5" presId="urn:microsoft.com/office/officeart/2005/8/layout/hList1"/>
    <dgm:cxn modelId="{5B73ECBB-3E21-4205-BF6C-5C67CD87ADCD}" srcId="{8290CE68-2DA6-4810-A654-F2AA3C1C77F4}" destId="{B95F4D7A-6B33-4096-958B-961CFCAF0321}" srcOrd="0" destOrd="0" parTransId="{EBAC7393-6E09-4F6F-9403-75BB37D8B630}" sibTransId="{08C8A002-9304-461F-994F-835D0E42133E}"/>
    <dgm:cxn modelId="{C2BAE889-ED23-4897-B639-509BDE81E256}" srcId="{8290CE68-2DA6-4810-A654-F2AA3C1C77F4}" destId="{CC6C9C31-AD24-46B6-8C4C-4021EFA1FB24}" srcOrd="5" destOrd="0" parTransId="{34FE8130-276D-4C0D-8CD4-048EB1169C4C}" sibTransId="{6F088063-6BE9-4C29-8D33-C358A56E8A6D}"/>
    <dgm:cxn modelId="{7B839144-3F64-4171-8760-4A1BFDE586DF}" type="presOf" srcId="{D6D28636-EC70-4171-89A9-712A4479C9D0}" destId="{C47F0943-C5D0-47EB-AEA0-18E9047ED2C9}" srcOrd="0" destOrd="3" presId="urn:microsoft.com/office/officeart/2005/8/layout/hList1"/>
    <dgm:cxn modelId="{7DE3868D-3410-45CA-BF0D-96F27D771093}" srcId="{8290CE68-2DA6-4810-A654-F2AA3C1C77F4}" destId="{4FB06CD4-A1A2-495C-8494-52AFE0860868}" srcOrd="6" destOrd="0" parTransId="{73319D7D-A30F-4761-8907-0D1F29C9562C}" sibTransId="{A152B8E4-8F12-4071-AC20-6E7D49EA63C7}"/>
    <dgm:cxn modelId="{26F79FDB-C94C-47FF-98E4-A9FFF6D2A483}" type="presOf" srcId="{CC6C9C31-AD24-46B6-8C4C-4021EFA1FB24}" destId="{C47F0943-C5D0-47EB-AEA0-18E9047ED2C9}" srcOrd="0" destOrd="6" presId="urn:microsoft.com/office/officeart/2005/8/layout/hList1"/>
    <dgm:cxn modelId="{28D56971-97F0-464F-ADBB-A64BDEAFA980}" srcId="{91D7750F-226E-42AD-BD08-0BE08B3AD6A2}" destId="{678D4850-FAEE-4E17-B34E-3CAA35B29599}" srcOrd="2" destOrd="0" parTransId="{5F05D03C-1F01-46D7-8725-ECD9CB922732}" sibTransId="{FC8D821E-64E1-49C6-9C7A-14AA46E154A3}"/>
    <dgm:cxn modelId="{2CA8664D-5409-4393-8514-537BD85885BB}" type="presOf" srcId="{4FB06CD4-A1A2-495C-8494-52AFE0860868}" destId="{C47F0943-C5D0-47EB-AEA0-18E9047ED2C9}" srcOrd="0" destOrd="7" presId="urn:microsoft.com/office/officeart/2005/8/layout/hList1"/>
    <dgm:cxn modelId="{7CE1AFDD-7197-4217-9468-ADC17E5E6B6D}" type="presOf" srcId="{15C97C67-A3A0-4111-AD65-12AEC5C3CF21}" destId="{C47F0943-C5D0-47EB-AEA0-18E9047ED2C9}" srcOrd="0" destOrd="12" presId="urn:microsoft.com/office/officeart/2005/8/layout/hList1"/>
    <dgm:cxn modelId="{8A80A394-1BBA-448D-BAE4-D848BA46C2B3}" type="presOf" srcId="{6BA75ACC-6B9D-4DAC-AFA1-A65AE09C9D6E}" destId="{C47F0943-C5D0-47EB-AEA0-18E9047ED2C9}" srcOrd="0" destOrd="8" presId="urn:microsoft.com/office/officeart/2005/8/layout/hList1"/>
    <dgm:cxn modelId="{03429C10-96EC-49B1-9179-0A55A4854562}" type="presOf" srcId="{B95F4D7A-6B33-4096-958B-961CFCAF0321}" destId="{C47F0943-C5D0-47EB-AEA0-18E9047ED2C9}" srcOrd="0" destOrd="1" presId="urn:microsoft.com/office/officeart/2005/8/layout/hList1"/>
    <dgm:cxn modelId="{3EB330BE-2DAD-4099-BE88-67A53AF7B682}" srcId="{8290CE68-2DA6-4810-A654-F2AA3C1C77F4}" destId="{A67819B0-04F6-4C28-AEAD-B016E502D435}" srcOrd="1" destOrd="0" parTransId="{F63B7E28-B5C0-44A0-B3D4-E3C65F401FC6}" sibTransId="{B1D4E3EE-B787-43DE-9CFE-FE51B01B598D}"/>
    <dgm:cxn modelId="{4F21BB37-373E-4FC5-AA8E-2110CDB03EF5}" type="presOf" srcId="{A67819B0-04F6-4C28-AEAD-B016E502D435}" destId="{C47F0943-C5D0-47EB-AEA0-18E9047ED2C9}" srcOrd="0" destOrd="2" presId="urn:microsoft.com/office/officeart/2005/8/layout/hList1"/>
    <dgm:cxn modelId="{161200E6-46D6-4152-8576-E72AB28A1EF7}" type="presOf" srcId="{B2AB56B6-737C-47A5-9CED-BAB2EF1BDBC7}" destId="{3AAC2860-5D82-43CC-8BF7-7B1995EF2ADD}" srcOrd="0" destOrd="1" presId="urn:microsoft.com/office/officeart/2005/8/layout/hList1"/>
    <dgm:cxn modelId="{EB5B0053-7929-4625-B9FD-A56A2019B1A5}" type="presOf" srcId="{1E814019-DA56-4DAE-ABFD-D1B2C60DBE20}" destId="{860674A8-C999-4934-9069-1D16D620099B}" srcOrd="0" destOrd="0" presId="urn:microsoft.com/office/officeart/2005/8/layout/hList1"/>
    <dgm:cxn modelId="{6598CF4D-CA53-454D-BE05-2B2B0131525E}" type="presParOf" srcId="{1B652A65-ACD3-4360-AB32-A04C0BB49387}" destId="{18D868C9-5109-4EBD-A5E4-03B8D215AA6B}" srcOrd="0" destOrd="0" presId="urn:microsoft.com/office/officeart/2005/8/layout/hList1"/>
    <dgm:cxn modelId="{FDB41AE5-72B5-48EC-A5A4-4D7CC04829C8}" type="presParOf" srcId="{18D868C9-5109-4EBD-A5E4-03B8D215AA6B}" destId="{1474DB5D-14A5-450C-A66F-B8CD15AADC4D}" srcOrd="0" destOrd="0" presId="urn:microsoft.com/office/officeart/2005/8/layout/hList1"/>
    <dgm:cxn modelId="{72BD6212-DBAB-47FB-AE0A-E036CC7438EE}" type="presParOf" srcId="{18D868C9-5109-4EBD-A5E4-03B8D215AA6B}" destId="{C47F0943-C5D0-47EB-AEA0-18E9047ED2C9}" srcOrd="1" destOrd="0" presId="urn:microsoft.com/office/officeart/2005/8/layout/hList1"/>
    <dgm:cxn modelId="{34A209DB-A7D2-40FD-9046-39E3F78F5EF6}" type="presParOf" srcId="{1B652A65-ACD3-4360-AB32-A04C0BB49387}" destId="{49165841-88EC-47C4-ADF2-41CD4BB972E3}" srcOrd="1" destOrd="0" presId="urn:microsoft.com/office/officeart/2005/8/layout/hList1"/>
    <dgm:cxn modelId="{D24D4494-1DAC-4B9B-9C72-74268F0AF47A}" type="presParOf" srcId="{1B652A65-ACD3-4360-AB32-A04C0BB49387}" destId="{A2016A26-F1B2-4C9D-8CB3-4AC5A0EB6973}" srcOrd="2" destOrd="0" presId="urn:microsoft.com/office/officeart/2005/8/layout/hList1"/>
    <dgm:cxn modelId="{4F700803-076F-4562-AFDD-BC4D0A1D593B}" type="presParOf" srcId="{A2016A26-F1B2-4C9D-8CB3-4AC5A0EB6973}" destId="{860674A8-C999-4934-9069-1D16D620099B}" srcOrd="0" destOrd="0" presId="urn:microsoft.com/office/officeart/2005/8/layout/hList1"/>
    <dgm:cxn modelId="{72939B71-266B-4E41-9816-3F96BF12F0FF}" type="presParOf" srcId="{A2016A26-F1B2-4C9D-8CB3-4AC5A0EB6973}" destId="{747C2158-15BD-4F46-B759-6FA7C1562E20}" srcOrd="1" destOrd="0" presId="urn:microsoft.com/office/officeart/2005/8/layout/hList1"/>
    <dgm:cxn modelId="{8CFB3900-636B-4F40-BB1B-F1A515147790}" type="presParOf" srcId="{1B652A65-ACD3-4360-AB32-A04C0BB49387}" destId="{2799752C-2525-438D-B582-29CFB4FF9D02}" srcOrd="3" destOrd="0" presId="urn:microsoft.com/office/officeart/2005/8/layout/hList1"/>
    <dgm:cxn modelId="{EF4E387E-00E0-4E55-B553-BD1599ED4C7F}" type="presParOf" srcId="{1B652A65-ACD3-4360-AB32-A04C0BB49387}" destId="{9DA56C18-99BA-4862-85CB-1EC772D0C46E}" srcOrd="4" destOrd="0" presId="urn:microsoft.com/office/officeart/2005/8/layout/hList1"/>
    <dgm:cxn modelId="{35C9A2E2-377D-4284-AC6B-D52DBC4EA0D6}" type="presParOf" srcId="{9DA56C18-99BA-4862-85CB-1EC772D0C46E}" destId="{53F0D6F6-D2EE-4C67-935B-9A81A5620E4E}" srcOrd="0" destOrd="0" presId="urn:microsoft.com/office/officeart/2005/8/layout/hList1"/>
    <dgm:cxn modelId="{E19F8B59-409A-4BBB-8CD9-B864DA0D92BE}" type="presParOf" srcId="{9DA56C18-99BA-4862-85CB-1EC772D0C46E}" destId="{3AAC2860-5D82-43CC-8BF7-7B1995EF2AD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9A00983-6AEC-4DA8-99AB-002A31D1D62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EC1B2EB-2AE5-4188-A0AB-F05415A88D3A}">
      <dgm:prSet phldrT="[Text]"/>
      <dgm:spPr>
        <a:solidFill>
          <a:srgbClr val="0070C0"/>
        </a:solidFill>
      </dgm:spPr>
      <dgm:t>
        <a:bodyPr/>
        <a:lstStyle/>
        <a:p>
          <a:r>
            <a:rPr lang="en-US" dirty="0" smtClean="0"/>
            <a:t>Health Care</a:t>
          </a:r>
          <a:endParaRPr lang="en-US" dirty="0"/>
        </a:p>
      </dgm:t>
    </dgm:pt>
    <dgm:pt modelId="{AEDE7D8D-F9D7-4529-922E-DBE8E0A774E1}" type="parTrans" cxnId="{7C84D685-2D51-4576-8F74-0918122427E9}">
      <dgm:prSet/>
      <dgm:spPr/>
      <dgm:t>
        <a:bodyPr/>
        <a:lstStyle/>
        <a:p>
          <a:endParaRPr lang="en-US"/>
        </a:p>
      </dgm:t>
    </dgm:pt>
    <dgm:pt modelId="{7742DD8B-5106-4FA2-B49C-90D3337FB4E2}" type="sibTrans" cxnId="{7C84D685-2D51-4576-8F74-0918122427E9}">
      <dgm:prSet/>
      <dgm:spPr/>
      <dgm:t>
        <a:bodyPr/>
        <a:lstStyle/>
        <a:p>
          <a:endParaRPr lang="en-US"/>
        </a:p>
      </dgm:t>
    </dgm:pt>
    <dgm:pt modelId="{34E6EB34-E5CB-4829-A1D6-E4027BD6FC50}">
      <dgm:prSet phldrT="[Text]"/>
      <dgm:spPr>
        <a:solidFill>
          <a:schemeClr val="bg1">
            <a:alpha val="90000"/>
          </a:schemeClr>
        </a:solidFill>
      </dgm:spPr>
      <dgm:t>
        <a:bodyPr/>
        <a:lstStyle/>
        <a:p>
          <a:r>
            <a:rPr lang="en-US" dirty="0" smtClean="0">
              <a:solidFill>
                <a:srgbClr val="0175C0"/>
              </a:solidFill>
            </a:rPr>
            <a:t>Washington DC</a:t>
          </a:r>
          <a:endParaRPr lang="en-US" dirty="0">
            <a:solidFill>
              <a:srgbClr val="0175C0"/>
            </a:solidFill>
          </a:endParaRPr>
        </a:p>
      </dgm:t>
    </dgm:pt>
    <dgm:pt modelId="{5960CE9D-9F00-411A-AAD6-5A8A3009C800}" type="parTrans" cxnId="{C112F89F-4194-496E-B106-BA78840ED858}">
      <dgm:prSet/>
      <dgm:spPr/>
      <dgm:t>
        <a:bodyPr/>
        <a:lstStyle/>
        <a:p>
          <a:endParaRPr lang="en-US"/>
        </a:p>
      </dgm:t>
    </dgm:pt>
    <dgm:pt modelId="{5A457CEC-124C-4534-BE19-5D4623B3A1B5}" type="sibTrans" cxnId="{C112F89F-4194-496E-B106-BA78840ED858}">
      <dgm:prSet/>
      <dgm:spPr/>
      <dgm:t>
        <a:bodyPr/>
        <a:lstStyle/>
        <a:p>
          <a:endParaRPr lang="en-US"/>
        </a:p>
      </dgm:t>
    </dgm:pt>
    <dgm:pt modelId="{151BCE4E-1CEB-4B78-A00C-532481BDD3AF}">
      <dgm:prSet phldrT="[Text]"/>
      <dgm:spPr>
        <a:solidFill>
          <a:schemeClr val="bg1">
            <a:alpha val="90000"/>
          </a:schemeClr>
        </a:solidFill>
      </dgm:spPr>
      <dgm:t>
        <a:bodyPr/>
        <a:lstStyle/>
        <a:p>
          <a:r>
            <a:rPr lang="en-US" b="1" dirty="0" smtClean="0">
              <a:solidFill>
                <a:srgbClr val="0175C0"/>
              </a:solidFill>
            </a:rPr>
            <a:t>April 2019</a:t>
          </a:r>
          <a:endParaRPr lang="en-US" b="1" dirty="0">
            <a:solidFill>
              <a:srgbClr val="0175C0"/>
            </a:solidFill>
          </a:endParaRPr>
        </a:p>
      </dgm:t>
    </dgm:pt>
    <dgm:pt modelId="{6DD01906-42EA-4BE2-8AC3-1A64A7F3ABDF}" type="parTrans" cxnId="{89572749-DB53-4197-8007-F9456B3D68A0}">
      <dgm:prSet/>
      <dgm:spPr/>
      <dgm:t>
        <a:bodyPr/>
        <a:lstStyle/>
        <a:p>
          <a:endParaRPr lang="en-US"/>
        </a:p>
      </dgm:t>
    </dgm:pt>
    <dgm:pt modelId="{FDF32CB2-57A9-4B4B-9451-BA6E385FAD96}" type="sibTrans" cxnId="{89572749-DB53-4197-8007-F9456B3D68A0}">
      <dgm:prSet/>
      <dgm:spPr/>
      <dgm:t>
        <a:bodyPr/>
        <a:lstStyle/>
        <a:p>
          <a:endParaRPr lang="en-US"/>
        </a:p>
      </dgm:t>
    </dgm:pt>
    <dgm:pt modelId="{0AECC6ED-2881-4E0C-AF52-C9971D08EC5B}">
      <dgm:prSet phldrT="[Text]"/>
      <dgm:spPr>
        <a:solidFill>
          <a:srgbClr val="64BE5A"/>
        </a:solidFill>
      </dgm:spPr>
      <dgm:t>
        <a:bodyPr/>
        <a:lstStyle/>
        <a:p>
          <a:r>
            <a:rPr lang="en-US" dirty="0" smtClean="0"/>
            <a:t>IT/Cybersecurity</a:t>
          </a:r>
          <a:endParaRPr lang="en-US" dirty="0"/>
        </a:p>
      </dgm:t>
    </dgm:pt>
    <dgm:pt modelId="{B0F9E16E-4EE9-4486-A5FB-C2D294C29E12}" type="parTrans" cxnId="{A853B7BB-8DA4-4EBB-8721-A960D1C692D5}">
      <dgm:prSet/>
      <dgm:spPr/>
      <dgm:t>
        <a:bodyPr/>
        <a:lstStyle/>
        <a:p>
          <a:endParaRPr lang="en-US"/>
        </a:p>
      </dgm:t>
    </dgm:pt>
    <dgm:pt modelId="{2005DEFA-66AD-4F63-A49F-690CDC745A7C}" type="sibTrans" cxnId="{A853B7BB-8DA4-4EBB-8721-A960D1C692D5}">
      <dgm:prSet/>
      <dgm:spPr/>
      <dgm:t>
        <a:bodyPr/>
        <a:lstStyle/>
        <a:p>
          <a:endParaRPr lang="en-US"/>
        </a:p>
      </dgm:t>
    </dgm:pt>
    <dgm:pt modelId="{2FC53931-1B55-4E2E-8D7D-A24099D1E7A4}">
      <dgm:prSet phldrT="[Text]"/>
      <dgm:spPr>
        <a:solidFill>
          <a:schemeClr val="bg1">
            <a:alpha val="90000"/>
          </a:schemeClr>
        </a:solidFill>
      </dgm:spPr>
      <dgm:t>
        <a:bodyPr/>
        <a:lstStyle/>
        <a:p>
          <a:r>
            <a:rPr lang="en-US" dirty="0" smtClean="0">
              <a:solidFill>
                <a:srgbClr val="0175C0"/>
              </a:solidFill>
            </a:rPr>
            <a:t>Silicon Valley</a:t>
          </a:r>
          <a:endParaRPr lang="en-US" dirty="0">
            <a:solidFill>
              <a:srgbClr val="0175C0"/>
            </a:solidFill>
          </a:endParaRPr>
        </a:p>
      </dgm:t>
    </dgm:pt>
    <dgm:pt modelId="{8386D728-4020-44C7-B30C-39F905697C42}" type="parTrans" cxnId="{39922292-04A7-4837-BC55-6F4E6265A948}">
      <dgm:prSet/>
      <dgm:spPr/>
      <dgm:t>
        <a:bodyPr/>
        <a:lstStyle/>
        <a:p>
          <a:endParaRPr lang="en-US"/>
        </a:p>
      </dgm:t>
    </dgm:pt>
    <dgm:pt modelId="{B98C9BC4-02EA-4462-A6F5-90C1406CB6AF}" type="sibTrans" cxnId="{39922292-04A7-4837-BC55-6F4E6265A948}">
      <dgm:prSet/>
      <dgm:spPr/>
      <dgm:t>
        <a:bodyPr/>
        <a:lstStyle/>
        <a:p>
          <a:endParaRPr lang="en-US"/>
        </a:p>
      </dgm:t>
    </dgm:pt>
    <dgm:pt modelId="{7451235C-1530-4413-922A-94DA9E94C404}">
      <dgm:prSet phldrT="[Text]"/>
      <dgm:spPr>
        <a:solidFill>
          <a:schemeClr val="bg1">
            <a:alpha val="90000"/>
          </a:schemeClr>
        </a:solidFill>
      </dgm:spPr>
      <dgm:t>
        <a:bodyPr/>
        <a:lstStyle/>
        <a:p>
          <a:r>
            <a:rPr lang="en-US" b="1" dirty="0" smtClean="0">
              <a:solidFill>
                <a:srgbClr val="0175C0"/>
              </a:solidFill>
            </a:rPr>
            <a:t>July 2019</a:t>
          </a:r>
          <a:endParaRPr lang="en-US" b="1" dirty="0">
            <a:solidFill>
              <a:srgbClr val="0175C0"/>
            </a:solidFill>
          </a:endParaRPr>
        </a:p>
      </dgm:t>
    </dgm:pt>
    <dgm:pt modelId="{AFA80497-E542-4598-8C53-E23AE3BBBF25}" type="parTrans" cxnId="{5C82E614-1B75-4047-9ECD-C55DBE9BF5FA}">
      <dgm:prSet/>
      <dgm:spPr/>
      <dgm:t>
        <a:bodyPr/>
        <a:lstStyle/>
        <a:p>
          <a:endParaRPr lang="en-US"/>
        </a:p>
      </dgm:t>
    </dgm:pt>
    <dgm:pt modelId="{9A0C3B4C-09BD-4F07-961F-1DCA8D088B83}" type="sibTrans" cxnId="{5C82E614-1B75-4047-9ECD-C55DBE9BF5FA}">
      <dgm:prSet/>
      <dgm:spPr/>
      <dgm:t>
        <a:bodyPr/>
        <a:lstStyle/>
        <a:p>
          <a:endParaRPr lang="en-US"/>
        </a:p>
      </dgm:t>
    </dgm:pt>
    <dgm:pt modelId="{2D474242-88E6-4956-B6CA-5C3D95995AA5}">
      <dgm:prSet phldrT="[Text]"/>
      <dgm:spPr>
        <a:solidFill>
          <a:srgbClr val="FFC000"/>
        </a:solidFill>
      </dgm:spPr>
      <dgm:t>
        <a:bodyPr/>
        <a:lstStyle/>
        <a:p>
          <a:r>
            <a:rPr lang="en-US" dirty="0" smtClean="0"/>
            <a:t>Liberal Arts</a:t>
          </a:r>
        </a:p>
      </dgm:t>
    </dgm:pt>
    <dgm:pt modelId="{005F24D1-B3D7-4DEA-8448-A704269657D0}" type="parTrans" cxnId="{1F583241-8408-46D7-B8FA-BCF1655E8C60}">
      <dgm:prSet/>
      <dgm:spPr/>
      <dgm:t>
        <a:bodyPr/>
        <a:lstStyle/>
        <a:p>
          <a:endParaRPr lang="en-US"/>
        </a:p>
      </dgm:t>
    </dgm:pt>
    <dgm:pt modelId="{81B362CE-959E-4B39-BC60-7422F8082370}" type="sibTrans" cxnId="{1F583241-8408-46D7-B8FA-BCF1655E8C60}">
      <dgm:prSet/>
      <dgm:spPr/>
      <dgm:t>
        <a:bodyPr/>
        <a:lstStyle/>
        <a:p>
          <a:endParaRPr lang="en-US"/>
        </a:p>
      </dgm:t>
    </dgm:pt>
    <dgm:pt modelId="{31C7B6D5-3AC0-4600-AB1D-99045FA08BA0}">
      <dgm:prSet phldrT="[Text]"/>
      <dgm:spPr>
        <a:solidFill>
          <a:schemeClr val="bg1">
            <a:alpha val="90000"/>
          </a:schemeClr>
        </a:solidFill>
      </dgm:spPr>
      <dgm:t>
        <a:bodyPr/>
        <a:lstStyle/>
        <a:p>
          <a:r>
            <a:rPr lang="en-US" dirty="0" smtClean="0">
              <a:solidFill>
                <a:srgbClr val="0175C0"/>
              </a:solidFill>
            </a:rPr>
            <a:t>Indianapolis</a:t>
          </a:r>
          <a:endParaRPr lang="en-US" dirty="0">
            <a:solidFill>
              <a:srgbClr val="0175C0"/>
            </a:solidFill>
          </a:endParaRPr>
        </a:p>
      </dgm:t>
    </dgm:pt>
    <dgm:pt modelId="{CBD31694-300B-45DD-A62E-342CD60F605E}" type="parTrans" cxnId="{7B885333-1F40-4251-808F-70EEC33C3EE6}">
      <dgm:prSet/>
      <dgm:spPr/>
      <dgm:t>
        <a:bodyPr/>
        <a:lstStyle/>
        <a:p>
          <a:endParaRPr lang="en-US"/>
        </a:p>
      </dgm:t>
    </dgm:pt>
    <dgm:pt modelId="{4F1D0410-334D-4E99-9317-DBDA6605AD3F}" type="sibTrans" cxnId="{7B885333-1F40-4251-808F-70EEC33C3EE6}">
      <dgm:prSet/>
      <dgm:spPr/>
      <dgm:t>
        <a:bodyPr/>
        <a:lstStyle/>
        <a:p>
          <a:endParaRPr lang="en-US"/>
        </a:p>
      </dgm:t>
    </dgm:pt>
    <dgm:pt modelId="{0161CBF1-1D21-4B74-A4F9-E226491FAE86}">
      <dgm:prSet/>
      <dgm:spPr>
        <a:solidFill>
          <a:srgbClr val="7030A0"/>
        </a:solidFill>
      </dgm:spPr>
      <dgm:t>
        <a:bodyPr/>
        <a:lstStyle/>
        <a:p>
          <a:r>
            <a:rPr lang="en-US" dirty="0" smtClean="0"/>
            <a:t>Retail/Hospitality</a:t>
          </a:r>
          <a:endParaRPr lang="en-US" dirty="0"/>
        </a:p>
      </dgm:t>
    </dgm:pt>
    <dgm:pt modelId="{3226D669-0256-46EC-B219-04290ED03090}" type="parTrans" cxnId="{013FDCE2-6E99-41E8-8F7C-47A298600AA8}">
      <dgm:prSet/>
      <dgm:spPr/>
      <dgm:t>
        <a:bodyPr/>
        <a:lstStyle/>
        <a:p>
          <a:endParaRPr lang="en-US"/>
        </a:p>
      </dgm:t>
    </dgm:pt>
    <dgm:pt modelId="{7085CF06-0AEB-4B37-94A6-BE65F461E33F}" type="sibTrans" cxnId="{013FDCE2-6E99-41E8-8F7C-47A298600AA8}">
      <dgm:prSet/>
      <dgm:spPr/>
      <dgm:t>
        <a:bodyPr/>
        <a:lstStyle/>
        <a:p>
          <a:endParaRPr lang="en-US"/>
        </a:p>
      </dgm:t>
    </dgm:pt>
    <dgm:pt modelId="{1E413DA2-FE41-405B-B8C8-F26BACC084F7}">
      <dgm:prSet phldrT="[Text]"/>
      <dgm:spPr>
        <a:solidFill>
          <a:schemeClr val="accent5">
            <a:lumMod val="75000"/>
          </a:schemeClr>
        </a:solidFill>
      </dgm:spPr>
      <dgm:t>
        <a:bodyPr/>
        <a:lstStyle/>
        <a:p>
          <a:r>
            <a:rPr lang="en-US" dirty="0" smtClean="0"/>
            <a:t>Manufacturing</a:t>
          </a:r>
          <a:endParaRPr lang="en-US" dirty="0"/>
        </a:p>
      </dgm:t>
    </dgm:pt>
    <dgm:pt modelId="{C1423329-A608-474E-8467-C6330DCC35AA}" type="parTrans" cxnId="{80273001-843A-47B9-A80E-08CF46C2065E}">
      <dgm:prSet/>
      <dgm:spPr/>
      <dgm:t>
        <a:bodyPr/>
        <a:lstStyle/>
        <a:p>
          <a:endParaRPr lang="en-US"/>
        </a:p>
      </dgm:t>
    </dgm:pt>
    <dgm:pt modelId="{90BC134E-72E4-4FAB-B5B3-DF8C988511B3}" type="sibTrans" cxnId="{80273001-843A-47B9-A80E-08CF46C2065E}">
      <dgm:prSet/>
      <dgm:spPr/>
      <dgm:t>
        <a:bodyPr/>
        <a:lstStyle/>
        <a:p>
          <a:endParaRPr lang="en-US"/>
        </a:p>
      </dgm:t>
    </dgm:pt>
    <dgm:pt modelId="{DAA1C421-C1E1-4D8B-9CC0-1C587E3068DA}">
      <dgm:prSet/>
      <dgm:spPr>
        <a:solidFill>
          <a:schemeClr val="bg1">
            <a:alpha val="90000"/>
          </a:schemeClr>
        </a:solidFill>
      </dgm:spPr>
      <dgm:t>
        <a:bodyPr/>
        <a:lstStyle/>
        <a:p>
          <a:r>
            <a:rPr lang="en-US" dirty="0" smtClean="0">
              <a:solidFill>
                <a:srgbClr val="0175C0"/>
              </a:solidFill>
            </a:rPr>
            <a:t>Miami, FL</a:t>
          </a:r>
          <a:endParaRPr lang="en-US" dirty="0">
            <a:solidFill>
              <a:srgbClr val="0175C0"/>
            </a:solidFill>
          </a:endParaRPr>
        </a:p>
      </dgm:t>
    </dgm:pt>
    <dgm:pt modelId="{7711CE9B-C805-4823-92EB-03B6C9622C7A}" type="parTrans" cxnId="{50633510-84AA-4158-B646-D67D1EBABA97}">
      <dgm:prSet/>
      <dgm:spPr/>
      <dgm:t>
        <a:bodyPr/>
        <a:lstStyle/>
        <a:p>
          <a:endParaRPr lang="en-US"/>
        </a:p>
      </dgm:t>
    </dgm:pt>
    <dgm:pt modelId="{6EE27F07-72C0-4C5F-9469-3262C6D4145D}" type="sibTrans" cxnId="{50633510-84AA-4158-B646-D67D1EBABA97}">
      <dgm:prSet/>
      <dgm:spPr/>
      <dgm:t>
        <a:bodyPr/>
        <a:lstStyle/>
        <a:p>
          <a:endParaRPr lang="en-US"/>
        </a:p>
      </dgm:t>
    </dgm:pt>
    <dgm:pt modelId="{89E92229-6CED-42A1-B1FC-77C7216652FC}">
      <dgm:prSet/>
      <dgm:spPr>
        <a:solidFill>
          <a:schemeClr val="bg1">
            <a:alpha val="90000"/>
          </a:schemeClr>
        </a:solidFill>
      </dgm:spPr>
      <dgm:t>
        <a:bodyPr/>
        <a:lstStyle/>
        <a:p>
          <a:r>
            <a:rPr lang="en-US" dirty="0" smtClean="0">
              <a:solidFill>
                <a:srgbClr val="0175C0"/>
              </a:solidFill>
            </a:rPr>
            <a:t>Midwest</a:t>
          </a:r>
          <a:endParaRPr lang="en-US" dirty="0">
            <a:solidFill>
              <a:srgbClr val="0175C0"/>
            </a:solidFill>
          </a:endParaRPr>
        </a:p>
      </dgm:t>
    </dgm:pt>
    <dgm:pt modelId="{F22F4B1B-8BD6-47EA-853A-0B83EDA1BD16}" type="parTrans" cxnId="{0AEDBA19-7424-4626-AFDD-3B3DD8F1F32C}">
      <dgm:prSet/>
      <dgm:spPr/>
      <dgm:t>
        <a:bodyPr/>
        <a:lstStyle/>
        <a:p>
          <a:endParaRPr lang="en-US"/>
        </a:p>
      </dgm:t>
    </dgm:pt>
    <dgm:pt modelId="{A8A33D6F-7C86-479A-AE73-2E219274C42E}" type="sibTrans" cxnId="{0AEDBA19-7424-4626-AFDD-3B3DD8F1F32C}">
      <dgm:prSet/>
      <dgm:spPr/>
      <dgm:t>
        <a:bodyPr/>
        <a:lstStyle/>
        <a:p>
          <a:endParaRPr lang="en-US"/>
        </a:p>
      </dgm:t>
    </dgm:pt>
    <dgm:pt modelId="{F8AE3A83-2568-43B2-A3A5-F66ED8ADD293}">
      <dgm:prSet/>
      <dgm:spPr>
        <a:solidFill>
          <a:schemeClr val="bg1">
            <a:alpha val="90000"/>
          </a:schemeClr>
        </a:solidFill>
      </dgm:spPr>
      <dgm:t>
        <a:bodyPr/>
        <a:lstStyle/>
        <a:p>
          <a:r>
            <a:rPr lang="en-US" b="1" dirty="0" smtClean="0">
              <a:solidFill>
                <a:srgbClr val="0175C0"/>
              </a:solidFill>
            </a:rPr>
            <a:t>TBD</a:t>
          </a:r>
          <a:endParaRPr lang="en-US" b="1" dirty="0">
            <a:solidFill>
              <a:srgbClr val="0175C0"/>
            </a:solidFill>
          </a:endParaRPr>
        </a:p>
      </dgm:t>
    </dgm:pt>
    <dgm:pt modelId="{D78C1BA7-5EF1-4594-9A85-1B775A5BCAEC}" type="parTrans" cxnId="{A76E7FD4-7D1A-40EB-9574-881F8AA6BAB1}">
      <dgm:prSet/>
      <dgm:spPr/>
      <dgm:t>
        <a:bodyPr/>
        <a:lstStyle/>
        <a:p>
          <a:endParaRPr lang="en-US"/>
        </a:p>
      </dgm:t>
    </dgm:pt>
    <dgm:pt modelId="{50CBA1AD-B278-412A-B69D-993786485E11}" type="sibTrans" cxnId="{A76E7FD4-7D1A-40EB-9574-881F8AA6BAB1}">
      <dgm:prSet/>
      <dgm:spPr/>
      <dgm:t>
        <a:bodyPr/>
        <a:lstStyle/>
        <a:p>
          <a:endParaRPr lang="en-US"/>
        </a:p>
      </dgm:t>
    </dgm:pt>
    <dgm:pt modelId="{FF5CDC8E-60C6-4F8C-9342-9D7196C4432B}">
      <dgm:prSet/>
      <dgm:spPr>
        <a:solidFill>
          <a:schemeClr val="bg1">
            <a:alpha val="90000"/>
          </a:schemeClr>
        </a:solidFill>
      </dgm:spPr>
      <dgm:t>
        <a:bodyPr/>
        <a:lstStyle/>
        <a:p>
          <a:r>
            <a:rPr lang="en-US" b="1" dirty="0" smtClean="0">
              <a:solidFill>
                <a:srgbClr val="0175C0"/>
              </a:solidFill>
            </a:rPr>
            <a:t>TBD</a:t>
          </a:r>
          <a:endParaRPr lang="en-US" b="1" dirty="0">
            <a:solidFill>
              <a:srgbClr val="0175C0"/>
            </a:solidFill>
          </a:endParaRPr>
        </a:p>
      </dgm:t>
    </dgm:pt>
    <dgm:pt modelId="{207D4B9A-F42B-43FC-BF0A-1A5EB57BA72D}" type="parTrans" cxnId="{A5BE3283-B8C6-4A27-80CC-AB281483C45B}">
      <dgm:prSet/>
      <dgm:spPr/>
      <dgm:t>
        <a:bodyPr/>
        <a:lstStyle/>
        <a:p>
          <a:endParaRPr lang="en-US"/>
        </a:p>
      </dgm:t>
    </dgm:pt>
    <dgm:pt modelId="{054D6BB8-DCB1-43FF-B426-CD5F02663BD7}" type="sibTrans" cxnId="{A5BE3283-B8C6-4A27-80CC-AB281483C45B}">
      <dgm:prSet/>
      <dgm:spPr/>
      <dgm:t>
        <a:bodyPr/>
        <a:lstStyle/>
        <a:p>
          <a:endParaRPr lang="en-US"/>
        </a:p>
      </dgm:t>
    </dgm:pt>
    <dgm:pt modelId="{8C9CE7E5-54C8-4165-A5FA-084BE7B8A5D4}">
      <dgm:prSet phldrT="[Text]"/>
      <dgm:spPr>
        <a:solidFill>
          <a:schemeClr val="bg1">
            <a:alpha val="90000"/>
          </a:schemeClr>
        </a:solidFill>
      </dgm:spPr>
      <dgm:t>
        <a:bodyPr/>
        <a:lstStyle/>
        <a:p>
          <a:r>
            <a:rPr lang="en-US" b="1" dirty="0" smtClean="0">
              <a:solidFill>
                <a:srgbClr val="0175C0"/>
              </a:solidFill>
            </a:rPr>
            <a:t>October 2019 </a:t>
          </a:r>
          <a:endParaRPr lang="en-US" b="1" dirty="0">
            <a:solidFill>
              <a:srgbClr val="0175C0"/>
            </a:solidFill>
          </a:endParaRPr>
        </a:p>
      </dgm:t>
    </dgm:pt>
    <dgm:pt modelId="{85BAE434-E757-4E9A-8BDB-82ACEF2E46BD}" type="sibTrans" cxnId="{7D0F4A84-AFE9-472D-95C4-CA468451B186}">
      <dgm:prSet/>
      <dgm:spPr/>
      <dgm:t>
        <a:bodyPr/>
        <a:lstStyle/>
        <a:p>
          <a:endParaRPr lang="en-US"/>
        </a:p>
      </dgm:t>
    </dgm:pt>
    <dgm:pt modelId="{4C86D5C8-5453-4FB1-923C-4E716A34DE6C}" type="parTrans" cxnId="{7D0F4A84-AFE9-472D-95C4-CA468451B186}">
      <dgm:prSet/>
      <dgm:spPr/>
      <dgm:t>
        <a:bodyPr/>
        <a:lstStyle/>
        <a:p>
          <a:endParaRPr lang="en-US"/>
        </a:p>
      </dgm:t>
    </dgm:pt>
    <dgm:pt modelId="{F9B22B86-384E-4C10-B719-23D13AEB0FAC}" type="pres">
      <dgm:prSet presAssocID="{B9A00983-6AEC-4DA8-99AB-002A31D1D624}" presName="Name0" presStyleCnt="0">
        <dgm:presLayoutVars>
          <dgm:dir/>
          <dgm:animLvl val="lvl"/>
          <dgm:resizeHandles val="exact"/>
        </dgm:presLayoutVars>
      </dgm:prSet>
      <dgm:spPr/>
      <dgm:t>
        <a:bodyPr/>
        <a:lstStyle/>
        <a:p>
          <a:endParaRPr lang="en-US"/>
        </a:p>
      </dgm:t>
    </dgm:pt>
    <dgm:pt modelId="{2FB88A67-48F4-4F80-8A55-23F6BA6ADDC1}" type="pres">
      <dgm:prSet presAssocID="{DEC1B2EB-2AE5-4188-A0AB-F05415A88D3A}" presName="linNode" presStyleCnt="0"/>
      <dgm:spPr/>
    </dgm:pt>
    <dgm:pt modelId="{2ED9FBEF-201B-4015-A5CC-88A71EA9CD0D}" type="pres">
      <dgm:prSet presAssocID="{DEC1B2EB-2AE5-4188-A0AB-F05415A88D3A}" presName="parentText" presStyleLbl="node1" presStyleIdx="0" presStyleCnt="5">
        <dgm:presLayoutVars>
          <dgm:chMax val="1"/>
          <dgm:bulletEnabled val="1"/>
        </dgm:presLayoutVars>
      </dgm:prSet>
      <dgm:spPr/>
      <dgm:t>
        <a:bodyPr/>
        <a:lstStyle/>
        <a:p>
          <a:endParaRPr lang="en-US"/>
        </a:p>
      </dgm:t>
    </dgm:pt>
    <dgm:pt modelId="{8B4C4D19-49A1-4B46-8E42-4445A62D5B2E}" type="pres">
      <dgm:prSet presAssocID="{DEC1B2EB-2AE5-4188-A0AB-F05415A88D3A}" presName="descendantText" presStyleLbl="alignAccFollowNode1" presStyleIdx="0" presStyleCnt="5">
        <dgm:presLayoutVars>
          <dgm:bulletEnabled val="1"/>
        </dgm:presLayoutVars>
      </dgm:prSet>
      <dgm:spPr/>
      <dgm:t>
        <a:bodyPr/>
        <a:lstStyle/>
        <a:p>
          <a:endParaRPr lang="en-US"/>
        </a:p>
      </dgm:t>
    </dgm:pt>
    <dgm:pt modelId="{EBF2699B-1B50-471F-9CF5-86A4D5CE7A93}" type="pres">
      <dgm:prSet presAssocID="{7742DD8B-5106-4FA2-B49C-90D3337FB4E2}" presName="sp" presStyleCnt="0"/>
      <dgm:spPr/>
    </dgm:pt>
    <dgm:pt modelId="{5345B237-57AC-4822-AF39-F5A50D955419}" type="pres">
      <dgm:prSet presAssocID="{0AECC6ED-2881-4E0C-AF52-C9971D08EC5B}" presName="linNode" presStyleCnt="0"/>
      <dgm:spPr/>
    </dgm:pt>
    <dgm:pt modelId="{0920DD85-A9A0-476F-9134-BDBAD0B3660E}" type="pres">
      <dgm:prSet presAssocID="{0AECC6ED-2881-4E0C-AF52-C9971D08EC5B}" presName="parentText" presStyleLbl="node1" presStyleIdx="1" presStyleCnt="5">
        <dgm:presLayoutVars>
          <dgm:chMax val="1"/>
          <dgm:bulletEnabled val="1"/>
        </dgm:presLayoutVars>
      </dgm:prSet>
      <dgm:spPr/>
      <dgm:t>
        <a:bodyPr/>
        <a:lstStyle/>
        <a:p>
          <a:endParaRPr lang="en-US"/>
        </a:p>
      </dgm:t>
    </dgm:pt>
    <dgm:pt modelId="{BE10D19C-29AE-4DB0-88B5-189636E64404}" type="pres">
      <dgm:prSet presAssocID="{0AECC6ED-2881-4E0C-AF52-C9971D08EC5B}" presName="descendantText" presStyleLbl="alignAccFollowNode1" presStyleIdx="1" presStyleCnt="5">
        <dgm:presLayoutVars>
          <dgm:bulletEnabled val="1"/>
        </dgm:presLayoutVars>
      </dgm:prSet>
      <dgm:spPr/>
      <dgm:t>
        <a:bodyPr/>
        <a:lstStyle/>
        <a:p>
          <a:endParaRPr lang="en-US"/>
        </a:p>
      </dgm:t>
    </dgm:pt>
    <dgm:pt modelId="{D8C41166-A515-4E4B-8C4B-AA170B2399CC}" type="pres">
      <dgm:prSet presAssocID="{2005DEFA-66AD-4F63-A49F-690CDC745A7C}" presName="sp" presStyleCnt="0"/>
      <dgm:spPr/>
    </dgm:pt>
    <dgm:pt modelId="{62C2C54D-2181-4013-83B1-24FCEA9C7AD2}" type="pres">
      <dgm:prSet presAssocID="{2D474242-88E6-4956-B6CA-5C3D95995AA5}" presName="linNode" presStyleCnt="0"/>
      <dgm:spPr/>
    </dgm:pt>
    <dgm:pt modelId="{9204BC62-F345-415B-950E-3397B72AFB76}" type="pres">
      <dgm:prSet presAssocID="{2D474242-88E6-4956-B6CA-5C3D95995AA5}" presName="parentText" presStyleLbl="node1" presStyleIdx="2" presStyleCnt="5" custLinFactNeighborX="-1953" custLinFactNeighborY="1207">
        <dgm:presLayoutVars>
          <dgm:chMax val="1"/>
          <dgm:bulletEnabled val="1"/>
        </dgm:presLayoutVars>
      </dgm:prSet>
      <dgm:spPr/>
      <dgm:t>
        <a:bodyPr/>
        <a:lstStyle/>
        <a:p>
          <a:endParaRPr lang="en-US"/>
        </a:p>
      </dgm:t>
    </dgm:pt>
    <dgm:pt modelId="{7974FDC3-04E0-4DE6-ADDD-06D329C13817}" type="pres">
      <dgm:prSet presAssocID="{2D474242-88E6-4956-B6CA-5C3D95995AA5}" presName="descendantText" presStyleLbl="alignAccFollowNode1" presStyleIdx="2" presStyleCnt="5" custLinFactNeighborY="0">
        <dgm:presLayoutVars>
          <dgm:bulletEnabled val="1"/>
        </dgm:presLayoutVars>
      </dgm:prSet>
      <dgm:spPr/>
      <dgm:t>
        <a:bodyPr/>
        <a:lstStyle/>
        <a:p>
          <a:endParaRPr lang="en-US"/>
        </a:p>
      </dgm:t>
    </dgm:pt>
    <dgm:pt modelId="{DED9FEEC-4DDE-4F1B-B765-0B58272A1477}" type="pres">
      <dgm:prSet presAssocID="{81B362CE-959E-4B39-BC60-7422F8082370}" presName="sp" presStyleCnt="0"/>
      <dgm:spPr/>
    </dgm:pt>
    <dgm:pt modelId="{89BA4ACE-5FCF-413F-B9C5-D55EE7AB92E4}" type="pres">
      <dgm:prSet presAssocID="{0161CBF1-1D21-4B74-A4F9-E226491FAE86}" presName="linNode" presStyleCnt="0"/>
      <dgm:spPr/>
    </dgm:pt>
    <dgm:pt modelId="{45FADC5F-A3B9-4425-B5C1-1894D871F863}" type="pres">
      <dgm:prSet presAssocID="{0161CBF1-1D21-4B74-A4F9-E226491FAE86}" presName="parentText" presStyleLbl="node1" presStyleIdx="3" presStyleCnt="5">
        <dgm:presLayoutVars>
          <dgm:chMax val="1"/>
          <dgm:bulletEnabled val="1"/>
        </dgm:presLayoutVars>
      </dgm:prSet>
      <dgm:spPr/>
      <dgm:t>
        <a:bodyPr/>
        <a:lstStyle/>
        <a:p>
          <a:endParaRPr lang="en-US"/>
        </a:p>
      </dgm:t>
    </dgm:pt>
    <dgm:pt modelId="{DABBD077-ECBC-4C36-AA13-718E7509B7D9}" type="pres">
      <dgm:prSet presAssocID="{0161CBF1-1D21-4B74-A4F9-E226491FAE86}" presName="descendantText" presStyleLbl="alignAccFollowNode1" presStyleIdx="3" presStyleCnt="5">
        <dgm:presLayoutVars>
          <dgm:bulletEnabled val="1"/>
        </dgm:presLayoutVars>
      </dgm:prSet>
      <dgm:spPr/>
      <dgm:t>
        <a:bodyPr/>
        <a:lstStyle/>
        <a:p>
          <a:endParaRPr lang="en-US"/>
        </a:p>
      </dgm:t>
    </dgm:pt>
    <dgm:pt modelId="{17647964-D9F8-4B04-B4FE-36F5A1C5DE94}" type="pres">
      <dgm:prSet presAssocID="{7085CF06-0AEB-4B37-94A6-BE65F461E33F}" presName="sp" presStyleCnt="0"/>
      <dgm:spPr/>
    </dgm:pt>
    <dgm:pt modelId="{CA85D1B6-8B07-46D4-A977-27F19C30D084}" type="pres">
      <dgm:prSet presAssocID="{1E413DA2-FE41-405B-B8C8-F26BACC084F7}" presName="linNode" presStyleCnt="0"/>
      <dgm:spPr/>
    </dgm:pt>
    <dgm:pt modelId="{B5A26FD6-0935-4833-A7D7-C7356E5ADBE9}" type="pres">
      <dgm:prSet presAssocID="{1E413DA2-FE41-405B-B8C8-F26BACC084F7}" presName="parentText" presStyleLbl="node1" presStyleIdx="4" presStyleCnt="5">
        <dgm:presLayoutVars>
          <dgm:chMax val="1"/>
          <dgm:bulletEnabled val="1"/>
        </dgm:presLayoutVars>
      </dgm:prSet>
      <dgm:spPr/>
      <dgm:t>
        <a:bodyPr/>
        <a:lstStyle/>
        <a:p>
          <a:endParaRPr lang="en-US"/>
        </a:p>
      </dgm:t>
    </dgm:pt>
    <dgm:pt modelId="{D4035270-189D-42A6-A3B7-E5C85BE14A58}" type="pres">
      <dgm:prSet presAssocID="{1E413DA2-FE41-405B-B8C8-F26BACC084F7}" presName="descendantText" presStyleLbl="alignAccFollowNode1" presStyleIdx="4" presStyleCnt="5">
        <dgm:presLayoutVars>
          <dgm:bulletEnabled val="1"/>
        </dgm:presLayoutVars>
      </dgm:prSet>
      <dgm:spPr/>
      <dgm:t>
        <a:bodyPr/>
        <a:lstStyle/>
        <a:p>
          <a:endParaRPr lang="en-US"/>
        </a:p>
      </dgm:t>
    </dgm:pt>
  </dgm:ptLst>
  <dgm:cxnLst>
    <dgm:cxn modelId="{109CDC96-AD3A-42C1-929A-B286A62898B1}" type="presOf" srcId="{2D474242-88E6-4956-B6CA-5C3D95995AA5}" destId="{9204BC62-F345-415B-950E-3397B72AFB76}" srcOrd="0" destOrd="0" presId="urn:microsoft.com/office/officeart/2005/8/layout/vList5"/>
    <dgm:cxn modelId="{07F46158-C8D5-4FB0-9F53-D84908E532EA}" type="presOf" srcId="{1E413DA2-FE41-405B-B8C8-F26BACC084F7}" destId="{B5A26FD6-0935-4833-A7D7-C7356E5ADBE9}" srcOrd="0" destOrd="0" presId="urn:microsoft.com/office/officeart/2005/8/layout/vList5"/>
    <dgm:cxn modelId="{95C39390-398A-4C89-8B42-95B5983C8E16}" type="presOf" srcId="{89E92229-6CED-42A1-B1FC-77C7216652FC}" destId="{D4035270-189D-42A6-A3B7-E5C85BE14A58}" srcOrd="0" destOrd="0" presId="urn:microsoft.com/office/officeart/2005/8/layout/vList5"/>
    <dgm:cxn modelId="{AF20DFC4-875F-4E8A-A2C8-1F9AA272CA76}" type="presOf" srcId="{0AECC6ED-2881-4E0C-AF52-C9971D08EC5B}" destId="{0920DD85-A9A0-476F-9134-BDBAD0B3660E}" srcOrd="0" destOrd="0" presId="urn:microsoft.com/office/officeart/2005/8/layout/vList5"/>
    <dgm:cxn modelId="{0AEDBA19-7424-4626-AFDD-3B3DD8F1F32C}" srcId="{1E413DA2-FE41-405B-B8C8-F26BACC084F7}" destId="{89E92229-6CED-42A1-B1FC-77C7216652FC}" srcOrd="0" destOrd="0" parTransId="{F22F4B1B-8BD6-47EA-853A-0B83EDA1BD16}" sibTransId="{A8A33D6F-7C86-479A-AE73-2E219274C42E}"/>
    <dgm:cxn modelId="{7B885333-1F40-4251-808F-70EEC33C3EE6}" srcId="{2D474242-88E6-4956-B6CA-5C3D95995AA5}" destId="{31C7B6D5-3AC0-4600-AB1D-99045FA08BA0}" srcOrd="0" destOrd="0" parTransId="{CBD31694-300B-45DD-A62E-342CD60F605E}" sibTransId="{4F1D0410-334D-4E99-9317-DBDA6605AD3F}"/>
    <dgm:cxn modelId="{A853B7BB-8DA4-4EBB-8721-A960D1C692D5}" srcId="{B9A00983-6AEC-4DA8-99AB-002A31D1D624}" destId="{0AECC6ED-2881-4E0C-AF52-C9971D08EC5B}" srcOrd="1" destOrd="0" parTransId="{B0F9E16E-4EE9-4486-A5FB-C2D294C29E12}" sibTransId="{2005DEFA-66AD-4F63-A49F-690CDC745A7C}"/>
    <dgm:cxn modelId="{5C82E614-1B75-4047-9ECD-C55DBE9BF5FA}" srcId="{0AECC6ED-2881-4E0C-AF52-C9971D08EC5B}" destId="{7451235C-1530-4413-922A-94DA9E94C404}" srcOrd="1" destOrd="0" parTransId="{AFA80497-E542-4598-8C53-E23AE3BBBF25}" sibTransId="{9A0C3B4C-09BD-4F07-961F-1DCA8D088B83}"/>
    <dgm:cxn modelId="{89572749-DB53-4197-8007-F9456B3D68A0}" srcId="{DEC1B2EB-2AE5-4188-A0AB-F05415A88D3A}" destId="{151BCE4E-1CEB-4B78-A00C-532481BDD3AF}" srcOrd="1" destOrd="0" parTransId="{6DD01906-42EA-4BE2-8AC3-1A64A7F3ABDF}" sibTransId="{FDF32CB2-57A9-4B4B-9451-BA6E385FAD96}"/>
    <dgm:cxn modelId="{1F583241-8408-46D7-B8FA-BCF1655E8C60}" srcId="{B9A00983-6AEC-4DA8-99AB-002A31D1D624}" destId="{2D474242-88E6-4956-B6CA-5C3D95995AA5}" srcOrd="2" destOrd="0" parTransId="{005F24D1-B3D7-4DEA-8448-A704269657D0}" sibTransId="{81B362CE-959E-4B39-BC60-7422F8082370}"/>
    <dgm:cxn modelId="{C7F9F271-D0E1-4739-809C-6F3DD6F509F2}" type="presOf" srcId="{2FC53931-1B55-4E2E-8D7D-A24099D1E7A4}" destId="{BE10D19C-29AE-4DB0-88B5-189636E64404}" srcOrd="0" destOrd="0" presId="urn:microsoft.com/office/officeart/2005/8/layout/vList5"/>
    <dgm:cxn modelId="{80273001-843A-47B9-A80E-08CF46C2065E}" srcId="{B9A00983-6AEC-4DA8-99AB-002A31D1D624}" destId="{1E413DA2-FE41-405B-B8C8-F26BACC084F7}" srcOrd="4" destOrd="0" parTransId="{C1423329-A608-474E-8467-C6330DCC35AA}" sibTransId="{90BC134E-72E4-4FAB-B5B3-DF8C988511B3}"/>
    <dgm:cxn modelId="{32C49618-30F8-47E9-8852-A97A82F91BF2}" type="presOf" srcId="{0161CBF1-1D21-4B74-A4F9-E226491FAE86}" destId="{45FADC5F-A3B9-4425-B5C1-1894D871F863}" srcOrd="0" destOrd="0" presId="urn:microsoft.com/office/officeart/2005/8/layout/vList5"/>
    <dgm:cxn modelId="{7C84D685-2D51-4576-8F74-0918122427E9}" srcId="{B9A00983-6AEC-4DA8-99AB-002A31D1D624}" destId="{DEC1B2EB-2AE5-4188-A0AB-F05415A88D3A}" srcOrd="0" destOrd="0" parTransId="{AEDE7D8D-F9D7-4529-922E-DBE8E0A774E1}" sibTransId="{7742DD8B-5106-4FA2-B49C-90D3337FB4E2}"/>
    <dgm:cxn modelId="{39922292-04A7-4837-BC55-6F4E6265A948}" srcId="{0AECC6ED-2881-4E0C-AF52-C9971D08EC5B}" destId="{2FC53931-1B55-4E2E-8D7D-A24099D1E7A4}" srcOrd="0" destOrd="0" parTransId="{8386D728-4020-44C7-B30C-39F905697C42}" sibTransId="{B98C9BC4-02EA-4462-A6F5-90C1406CB6AF}"/>
    <dgm:cxn modelId="{AD59CD53-47F0-4A4B-A83F-F37B029643EC}" type="presOf" srcId="{7451235C-1530-4413-922A-94DA9E94C404}" destId="{BE10D19C-29AE-4DB0-88B5-189636E64404}" srcOrd="0" destOrd="1" presId="urn:microsoft.com/office/officeart/2005/8/layout/vList5"/>
    <dgm:cxn modelId="{EC8BAF7D-CEEE-4088-88BF-1DCD40AFE347}" type="presOf" srcId="{34E6EB34-E5CB-4829-A1D6-E4027BD6FC50}" destId="{8B4C4D19-49A1-4B46-8E42-4445A62D5B2E}" srcOrd="0" destOrd="0" presId="urn:microsoft.com/office/officeart/2005/8/layout/vList5"/>
    <dgm:cxn modelId="{7D0F4A84-AFE9-472D-95C4-CA468451B186}" srcId="{2D474242-88E6-4956-B6CA-5C3D95995AA5}" destId="{8C9CE7E5-54C8-4165-A5FA-084BE7B8A5D4}" srcOrd="1" destOrd="0" parTransId="{4C86D5C8-5453-4FB1-923C-4E716A34DE6C}" sibTransId="{85BAE434-E757-4E9A-8BDB-82ACEF2E46BD}"/>
    <dgm:cxn modelId="{58814DF8-07AA-45B0-8A98-4D51FC422B08}" type="presOf" srcId="{151BCE4E-1CEB-4B78-A00C-532481BDD3AF}" destId="{8B4C4D19-49A1-4B46-8E42-4445A62D5B2E}" srcOrd="0" destOrd="1" presId="urn:microsoft.com/office/officeart/2005/8/layout/vList5"/>
    <dgm:cxn modelId="{8D758BA0-4456-4817-A658-C19BB12107A8}" type="presOf" srcId="{F8AE3A83-2568-43B2-A3A5-F66ED8ADD293}" destId="{DABBD077-ECBC-4C36-AA13-718E7509B7D9}" srcOrd="0" destOrd="1" presId="urn:microsoft.com/office/officeart/2005/8/layout/vList5"/>
    <dgm:cxn modelId="{78532E9B-EFA2-4347-8025-74DB995A41DA}" type="presOf" srcId="{B9A00983-6AEC-4DA8-99AB-002A31D1D624}" destId="{F9B22B86-384E-4C10-B719-23D13AEB0FAC}" srcOrd="0" destOrd="0" presId="urn:microsoft.com/office/officeart/2005/8/layout/vList5"/>
    <dgm:cxn modelId="{64628F9A-766A-4897-8E6F-2CE3D9AF5267}" type="presOf" srcId="{8C9CE7E5-54C8-4165-A5FA-084BE7B8A5D4}" destId="{7974FDC3-04E0-4DE6-ADDD-06D329C13817}" srcOrd="0" destOrd="1" presId="urn:microsoft.com/office/officeart/2005/8/layout/vList5"/>
    <dgm:cxn modelId="{FF4536C3-1381-48C1-AAF7-88DE1845ADA9}" type="presOf" srcId="{FF5CDC8E-60C6-4F8C-9342-9D7196C4432B}" destId="{D4035270-189D-42A6-A3B7-E5C85BE14A58}" srcOrd="0" destOrd="1" presId="urn:microsoft.com/office/officeart/2005/8/layout/vList5"/>
    <dgm:cxn modelId="{DE183DF7-0A7B-4318-995F-62006D883567}" type="presOf" srcId="{DAA1C421-C1E1-4D8B-9CC0-1C587E3068DA}" destId="{DABBD077-ECBC-4C36-AA13-718E7509B7D9}" srcOrd="0" destOrd="0" presId="urn:microsoft.com/office/officeart/2005/8/layout/vList5"/>
    <dgm:cxn modelId="{2CAD460A-EBE7-4AD4-8E06-FFB07436EDFA}" type="presOf" srcId="{DEC1B2EB-2AE5-4188-A0AB-F05415A88D3A}" destId="{2ED9FBEF-201B-4015-A5CC-88A71EA9CD0D}" srcOrd="0" destOrd="0" presId="urn:microsoft.com/office/officeart/2005/8/layout/vList5"/>
    <dgm:cxn modelId="{C112F89F-4194-496E-B106-BA78840ED858}" srcId="{DEC1B2EB-2AE5-4188-A0AB-F05415A88D3A}" destId="{34E6EB34-E5CB-4829-A1D6-E4027BD6FC50}" srcOrd="0" destOrd="0" parTransId="{5960CE9D-9F00-411A-AAD6-5A8A3009C800}" sibTransId="{5A457CEC-124C-4534-BE19-5D4623B3A1B5}"/>
    <dgm:cxn modelId="{50633510-84AA-4158-B646-D67D1EBABA97}" srcId="{0161CBF1-1D21-4B74-A4F9-E226491FAE86}" destId="{DAA1C421-C1E1-4D8B-9CC0-1C587E3068DA}" srcOrd="0" destOrd="0" parTransId="{7711CE9B-C805-4823-92EB-03B6C9622C7A}" sibTransId="{6EE27F07-72C0-4C5F-9469-3262C6D4145D}"/>
    <dgm:cxn modelId="{013FDCE2-6E99-41E8-8F7C-47A298600AA8}" srcId="{B9A00983-6AEC-4DA8-99AB-002A31D1D624}" destId="{0161CBF1-1D21-4B74-A4F9-E226491FAE86}" srcOrd="3" destOrd="0" parTransId="{3226D669-0256-46EC-B219-04290ED03090}" sibTransId="{7085CF06-0AEB-4B37-94A6-BE65F461E33F}"/>
    <dgm:cxn modelId="{A5BE3283-B8C6-4A27-80CC-AB281483C45B}" srcId="{1E413DA2-FE41-405B-B8C8-F26BACC084F7}" destId="{FF5CDC8E-60C6-4F8C-9342-9D7196C4432B}" srcOrd="1" destOrd="0" parTransId="{207D4B9A-F42B-43FC-BF0A-1A5EB57BA72D}" sibTransId="{054D6BB8-DCB1-43FF-B426-CD5F02663BD7}"/>
    <dgm:cxn modelId="{BDCE20F7-29FD-4CD0-8FEB-887B23AA51ED}" type="presOf" srcId="{31C7B6D5-3AC0-4600-AB1D-99045FA08BA0}" destId="{7974FDC3-04E0-4DE6-ADDD-06D329C13817}" srcOrd="0" destOrd="0" presId="urn:microsoft.com/office/officeart/2005/8/layout/vList5"/>
    <dgm:cxn modelId="{A76E7FD4-7D1A-40EB-9574-881F8AA6BAB1}" srcId="{0161CBF1-1D21-4B74-A4F9-E226491FAE86}" destId="{F8AE3A83-2568-43B2-A3A5-F66ED8ADD293}" srcOrd="1" destOrd="0" parTransId="{D78C1BA7-5EF1-4594-9A85-1B775A5BCAEC}" sibTransId="{50CBA1AD-B278-412A-B69D-993786485E11}"/>
    <dgm:cxn modelId="{9C5BFAE1-1F45-4035-A814-2663F95730A3}" type="presParOf" srcId="{F9B22B86-384E-4C10-B719-23D13AEB0FAC}" destId="{2FB88A67-48F4-4F80-8A55-23F6BA6ADDC1}" srcOrd="0" destOrd="0" presId="urn:microsoft.com/office/officeart/2005/8/layout/vList5"/>
    <dgm:cxn modelId="{2165B430-492D-404D-AE05-9849618F4576}" type="presParOf" srcId="{2FB88A67-48F4-4F80-8A55-23F6BA6ADDC1}" destId="{2ED9FBEF-201B-4015-A5CC-88A71EA9CD0D}" srcOrd="0" destOrd="0" presId="urn:microsoft.com/office/officeart/2005/8/layout/vList5"/>
    <dgm:cxn modelId="{E47D2128-0CC0-496E-A0FE-A486E5B1951A}" type="presParOf" srcId="{2FB88A67-48F4-4F80-8A55-23F6BA6ADDC1}" destId="{8B4C4D19-49A1-4B46-8E42-4445A62D5B2E}" srcOrd="1" destOrd="0" presId="urn:microsoft.com/office/officeart/2005/8/layout/vList5"/>
    <dgm:cxn modelId="{D09A7B09-0259-4FCD-80E8-BB0269BAB8D6}" type="presParOf" srcId="{F9B22B86-384E-4C10-B719-23D13AEB0FAC}" destId="{EBF2699B-1B50-471F-9CF5-86A4D5CE7A93}" srcOrd="1" destOrd="0" presId="urn:microsoft.com/office/officeart/2005/8/layout/vList5"/>
    <dgm:cxn modelId="{70F6927F-DEFC-4ACB-BCE2-533AC7CEC56E}" type="presParOf" srcId="{F9B22B86-384E-4C10-B719-23D13AEB0FAC}" destId="{5345B237-57AC-4822-AF39-F5A50D955419}" srcOrd="2" destOrd="0" presId="urn:microsoft.com/office/officeart/2005/8/layout/vList5"/>
    <dgm:cxn modelId="{1A87F02F-290C-4005-AFC4-889A38679C88}" type="presParOf" srcId="{5345B237-57AC-4822-AF39-F5A50D955419}" destId="{0920DD85-A9A0-476F-9134-BDBAD0B3660E}" srcOrd="0" destOrd="0" presId="urn:microsoft.com/office/officeart/2005/8/layout/vList5"/>
    <dgm:cxn modelId="{ECDDFCDC-5C31-4DD7-BD20-DE7443B97E10}" type="presParOf" srcId="{5345B237-57AC-4822-AF39-F5A50D955419}" destId="{BE10D19C-29AE-4DB0-88B5-189636E64404}" srcOrd="1" destOrd="0" presId="urn:microsoft.com/office/officeart/2005/8/layout/vList5"/>
    <dgm:cxn modelId="{BB9D74B4-A89B-47B6-9FF8-E97D59EB162B}" type="presParOf" srcId="{F9B22B86-384E-4C10-B719-23D13AEB0FAC}" destId="{D8C41166-A515-4E4B-8C4B-AA170B2399CC}" srcOrd="3" destOrd="0" presId="urn:microsoft.com/office/officeart/2005/8/layout/vList5"/>
    <dgm:cxn modelId="{BEDDD599-477A-4029-8143-9AD03FA0BF44}" type="presParOf" srcId="{F9B22B86-384E-4C10-B719-23D13AEB0FAC}" destId="{62C2C54D-2181-4013-83B1-24FCEA9C7AD2}" srcOrd="4" destOrd="0" presId="urn:microsoft.com/office/officeart/2005/8/layout/vList5"/>
    <dgm:cxn modelId="{52586596-B1A3-4C91-B069-790F09DC87EA}" type="presParOf" srcId="{62C2C54D-2181-4013-83B1-24FCEA9C7AD2}" destId="{9204BC62-F345-415B-950E-3397B72AFB76}" srcOrd="0" destOrd="0" presId="urn:microsoft.com/office/officeart/2005/8/layout/vList5"/>
    <dgm:cxn modelId="{8ECF7D55-FAAE-464A-9AAF-AE65706E289C}" type="presParOf" srcId="{62C2C54D-2181-4013-83B1-24FCEA9C7AD2}" destId="{7974FDC3-04E0-4DE6-ADDD-06D329C13817}" srcOrd="1" destOrd="0" presId="urn:microsoft.com/office/officeart/2005/8/layout/vList5"/>
    <dgm:cxn modelId="{8B9E740E-7CD2-42E7-BC53-BA156F02A789}" type="presParOf" srcId="{F9B22B86-384E-4C10-B719-23D13AEB0FAC}" destId="{DED9FEEC-4DDE-4F1B-B765-0B58272A1477}" srcOrd="5" destOrd="0" presId="urn:microsoft.com/office/officeart/2005/8/layout/vList5"/>
    <dgm:cxn modelId="{51BD19A1-7EFE-4E9E-AE75-AAA4B95AF6DF}" type="presParOf" srcId="{F9B22B86-384E-4C10-B719-23D13AEB0FAC}" destId="{89BA4ACE-5FCF-413F-B9C5-D55EE7AB92E4}" srcOrd="6" destOrd="0" presId="urn:microsoft.com/office/officeart/2005/8/layout/vList5"/>
    <dgm:cxn modelId="{5460316C-8A4C-479E-8D2E-A73A69A44D4D}" type="presParOf" srcId="{89BA4ACE-5FCF-413F-B9C5-D55EE7AB92E4}" destId="{45FADC5F-A3B9-4425-B5C1-1894D871F863}" srcOrd="0" destOrd="0" presId="urn:microsoft.com/office/officeart/2005/8/layout/vList5"/>
    <dgm:cxn modelId="{0692D12A-CA15-4480-B54D-6E947A0FEA53}" type="presParOf" srcId="{89BA4ACE-5FCF-413F-B9C5-D55EE7AB92E4}" destId="{DABBD077-ECBC-4C36-AA13-718E7509B7D9}" srcOrd="1" destOrd="0" presId="urn:microsoft.com/office/officeart/2005/8/layout/vList5"/>
    <dgm:cxn modelId="{97B7B20B-A4B0-4C71-9CC4-C91A9AF1D5A7}" type="presParOf" srcId="{F9B22B86-384E-4C10-B719-23D13AEB0FAC}" destId="{17647964-D9F8-4B04-B4FE-36F5A1C5DE94}" srcOrd="7" destOrd="0" presId="urn:microsoft.com/office/officeart/2005/8/layout/vList5"/>
    <dgm:cxn modelId="{0C392B22-26F4-4CE2-9723-71535E95990D}" type="presParOf" srcId="{F9B22B86-384E-4C10-B719-23D13AEB0FAC}" destId="{CA85D1B6-8B07-46D4-A977-27F19C30D084}" srcOrd="8" destOrd="0" presId="urn:microsoft.com/office/officeart/2005/8/layout/vList5"/>
    <dgm:cxn modelId="{DA52A164-7A76-491A-9E74-D815855E5F85}" type="presParOf" srcId="{CA85D1B6-8B07-46D4-A977-27F19C30D084}" destId="{B5A26FD6-0935-4833-A7D7-C7356E5ADBE9}" srcOrd="0" destOrd="0" presId="urn:microsoft.com/office/officeart/2005/8/layout/vList5"/>
    <dgm:cxn modelId="{9F7D5A39-F4BD-487C-B384-0B7D66EC4656}" type="presParOf" srcId="{CA85D1B6-8B07-46D4-A977-27F19C30D084}" destId="{D4035270-189D-42A6-A3B7-E5C85BE14A5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AF6F892-5ED5-4115-8C01-4542CA6EE9B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0E83CE2-9101-49E4-9F9A-C5E3513183B3}">
      <dgm:prSet phldrT="[Text]" custT="1"/>
      <dgm:spPr>
        <a:solidFill>
          <a:srgbClr val="0175C0"/>
        </a:solidFill>
      </dgm:spPr>
      <dgm:t>
        <a:bodyPr/>
        <a:lstStyle/>
        <a:p>
          <a:r>
            <a:rPr lang="en-US" sz="2400" dirty="0" smtClean="0"/>
            <a:t>Focus on Industry Sector</a:t>
          </a:r>
          <a:endParaRPr lang="en-US" sz="2400" dirty="0"/>
        </a:p>
      </dgm:t>
    </dgm:pt>
    <dgm:pt modelId="{F9624204-A63B-4816-BF87-9D6D37F31059}" type="parTrans" cxnId="{48087F1F-4B76-481A-B266-3FE7884DA83E}">
      <dgm:prSet/>
      <dgm:spPr/>
      <dgm:t>
        <a:bodyPr/>
        <a:lstStyle/>
        <a:p>
          <a:endParaRPr lang="en-US"/>
        </a:p>
      </dgm:t>
    </dgm:pt>
    <dgm:pt modelId="{A98F1ED2-1FEA-409B-9218-A63F4D31811A}" type="sibTrans" cxnId="{48087F1F-4B76-481A-B266-3FE7884DA83E}">
      <dgm:prSet/>
      <dgm:spPr>
        <a:ln>
          <a:solidFill>
            <a:srgbClr val="64BE5A"/>
          </a:solidFill>
        </a:ln>
      </dgm:spPr>
      <dgm:t>
        <a:bodyPr/>
        <a:lstStyle/>
        <a:p>
          <a:endParaRPr lang="en-US"/>
        </a:p>
      </dgm:t>
    </dgm:pt>
    <dgm:pt modelId="{F74D93B5-4697-44EF-AE65-F480A880CF65}">
      <dgm:prSet phldrT="[Text]" custT="1"/>
      <dgm:spPr>
        <a:solidFill>
          <a:srgbClr val="64BE5A"/>
        </a:solidFill>
      </dgm:spPr>
      <dgm:t>
        <a:bodyPr/>
        <a:lstStyle/>
        <a:p>
          <a:r>
            <a:rPr lang="en-US" sz="2400" dirty="0" smtClean="0"/>
            <a:t>Focus on Cross-cutting Skills </a:t>
          </a:r>
        </a:p>
        <a:p>
          <a:r>
            <a:rPr lang="en-US" sz="2000" dirty="0" smtClean="0"/>
            <a:t>(e.g., data analytics, project management)</a:t>
          </a:r>
          <a:endParaRPr lang="en-US" sz="2000" dirty="0"/>
        </a:p>
      </dgm:t>
    </dgm:pt>
    <dgm:pt modelId="{4C16181A-D563-4D7B-A4BA-F2A6F8ECFE63}" type="parTrans" cxnId="{380B7541-DAB5-45FC-9E33-C1CD7056C6A2}">
      <dgm:prSet/>
      <dgm:spPr/>
      <dgm:t>
        <a:bodyPr/>
        <a:lstStyle/>
        <a:p>
          <a:endParaRPr lang="en-US"/>
        </a:p>
      </dgm:t>
    </dgm:pt>
    <dgm:pt modelId="{4B1210AC-94DD-4095-B851-960744867ACE}" type="sibTrans" cxnId="{380B7541-DAB5-45FC-9E33-C1CD7056C6A2}">
      <dgm:prSet/>
      <dgm:spPr/>
      <dgm:t>
        <a:bodyPr/>
        <a:lstStyle/>
        <a:p>
          <a:endParaRPr lang="en-US"/>
        </a:p>
      </dgm:t>
    </dgm:pt>
    <dgm:pt modelId="{DE034CAF-C474-4A62-BB81-BFCC8B196922}" type="pres">
      <dgm:prSet presAssocID="{3AF6F892-5ED5-4115-8C01-4542CA6EE9B6}" presName="Name0" presStyleCnt="0">
        <dgm:presLayoutVars>
          <dgm:chMax val="7"/>
          <dgm:chPref val="7"/>
          <dgm:dir/>
        </dgm:presLayoutVars>
      </dgm:prSet>
      <dgm:spPr/>
      <dgm:t>
        <a:bodyPr/>
        <a:lstStyle/>
        <a:p>
          <a:endParaRPr lang="en-US"/>
        </a:p>
      </dgm:t>
    </dgm:pt>
    <dgm:pt modelId="{58B09AA4-FC81-414A-83EE-2954CD1A58A1}" type="pres">
      <dgm:prSet presAssocID="{3AF6F892-5ED5-4115-8C01-4542CA6EE9B6}" presName="Name1" presStyleCnt="0"/>
      <dgm:spPr/>
    </dgm:pt>
    <dgm:pt modelId="{882AFF7F-1271-4539-8DC7-11686AEB4704}" type="pres">
      <dgm:prSet presAssocID="{3AF6F892-5ED5-4115-8C01-4542CA6EE9B6}" presName="cycle" presStyleCnt="0"/>
      <dgm:spPr/>
    </dgm:pt>
    <dgm:pt modelId="{4F585424-2F9C-4184-9AF1-1CE74C13180F}" type="pres">
      <dgm:prSet presAssocID="{3AF6F892-5ED5-4115-8C01-4542CA6EE9B6}" presName="srcNode" presStyleLbl="node1" presStyleIdx="0" presStyleCnt="2"/>
      <dgm:spPr/>
    </dgm:pt>
    <dgm:pt modelId="{2A9524A2-C5D4-4669-917D-9A40090171F9}" type="pres">
      <dgm:prSet presAssocID="{3AF6F892-5ED5-4115-8C01-4542CA6EE9B6}" presName="conn" presStyleLbl="parChTrans1D2" presStyleIdx="0" presStyleCnt="1"/>
      <dgm:spPr/>
      <dgm:t>
        <a:bodyPr/>
        <a:lstStyle/>
        <a:p>
          <a:endParaRPr lang="en-US"/>
        </a:p>
      </dgm:t>
    </dgm:pt>
    <dgm:pt modelId="{35045BD4-0B80-4BD8-A689-2A7B3F3C264A}" type="pres">
      <dgm:prSet presAssocID="{3AF6F892-5ED5-4115-8C01-4542CA6EE9B6}" presName="extraNode" presStyleLbl="node1" presStyleIdx="0" presStyleCnt="2"/>
      <dgm:spPr/>
    </dgm:pt>
    <dgm:pt modelId="{42E4C616-8638-4BCF-AD72-6DCA03750697}" type="pres">
      <dgm:prSet presAssocID="{3AF6F892-5ED5-4115-8C01-4542CA6EE9B6}" presName="dstNode" presStyleLbl="node1" presStyleIdx="0" presStyleCnt="2"/>
      <dgm:spPr/>
    </dgm:pt>
    <dgm:pt modelId="{3A0151FC-16A8-406B-BF36-13DCDB7B0F7E}" type="pres">
      <dgm:prSet presAssocID="{80E83CE2-9101-49E4-9F9A-C5E3513183B3}" presName="text_1" presStyleLbl="node1" presStyleIdx="0" presStyleCnt="2">
        <dgm:presLayoutVars>
          <dgm:bulletEnabled val="1"/>
        </dgm:presLayoutVars>
      </dgm:prSet>
      <dgm:spPr/>
      <dgm:t>
        <a:bodyPr/>
        <a:lstStyle/>
        <a:p>
          <a:endParaRPr lang="en-US"/>
        </a:p>
      </dgm:t>
    </dgm:pt>
    <dgm:pt modelId="{5C8681A2-908E-4ADC-958A-E78D6F2F65ED}" type="pres">
      <dgm:prSet presAssocID="{80E83CE2-9101-49E4-9F9A-C5E3513183B3}" presName="accent_1" presStyleCnt="0"/>
      <dgm:spPr/>
    </dgm:pt>
    <dgm:pt modelId="{3689ACC9-9B7B-4ADB-AE7A-04099AD96C1A}" type="pres">
      <dgm:prSet presAssocID="{80E83CE2-9101-49E4-9F9A-C5E3513183B3}" presName="accentRepeatNode" presStyleLbl="solidFgAcc1" presStyleIdx="0" presStyleCnt="2"/>
      <dgm:spPr/>
    </dgm:pt>
    <dgm:pt modelId="{00FAB465-2E26-4999-B147-43CC6A86E692}" type="pres">
      <dgm:prSet presAssocID="{F74D93B5-4697-44EF-AE65-F480A880CF65}" presName="text_2" presStyleLbl="node1" presStyleIdx="1" presStyleCnt="2">
        <dgm:presLayoutVars>
          <dgm:bulletEnabled val="1"/>
        </dgm:presLayoutVars>
      </dgm:prSet>
      <dgm:spPr/>
      <dgm:t>
        <a:bodyPr/>
        <a:lstStyle/>
        <a:p>
          <a:endParaRPr lang="en-US"/>
        </a:p>
      </dgm:t>
    </dgm:pt>
    <dgm:pt modelId="{FBBC25C4-1AE4-40DB-BC83-C33CA3DEC00E}" type="pres">
      <dgm:prSet presAssocID="{F74D93B5-4697-44EF-AE65-F480A880CF65}" presName="accent_2" presStyleCnt="0"/>
      <dgm:spPr/>
    </dgm:pt>
    <dgm:pt modelId="{84E74E69-22A9-4717-BCE1-E9FB552633A5}" type="pres">
      <dgm:prSet presAssocID="{F74D93B5-4697-44EF-AE65-F480A880CF65}" presName="accentRepeatNode" presStyleLbl="solidFgAcc1" presStyleIdx="1" presStyleCnt="2"/>
      <dgm:spPr/>
    </dgm:pt>
  </dgm:ptLst>
  <dgm:cxnLst>
    <dgm:cxn modelId="{425C4D92-39C0-4EFA-AD91-FBA85B4E79AA}" type="presOf" srcId="{3AF6F892-5ED5-4115-8C01-4542CA6EE9B6}" destId="{DE034CAF-C474-4A62-BB81-BFCC8B196922}" srcOrd="0" destOrd="0" presId="urn:microsoft.com/office/officeart/2008/layout/VerticalCurvedList"/>
    <dgm:cxn modelId="{48087F1F-4B76-481A-B266-3FE7884DA83E}" srcId="{3AF6F892-5ED5-4115-8C01-4542CA6EE9B6}" destId="{80E83CE2-9101-49E4-9F9A-C5E3513183B3}" srcOrd="0" destOrd="0" parTransId="{F9624204-A63B-4816-BF87-9D6D37F31059}" sibTransId="{A98F1ED2-1FEA-409B-9218-A63F4D31811A}"/>
    <dgm:cxn modelId="{EC29D3B4-5A32-44EC-90E3-C9F52F3DA172}" type="presOf" srcId="{A98F1ED2-1FEA-409B-9218-A63F4D31811A}" destId="{2A9524A2-C5D4-4669-917D-9A40090171F9}" srcOrd="0" destOrd="0" presId="urn:microsoft.com/office/officeart/2008/layout/VerticalCurvedList"/>
    <dgm:cxn modelId="{380B7541-DAB5-45FC-9E33-C1CD7056C6A2}" srcId="{3AF6F892-5ED5-4115-8C01-4542CA6EE9B6}" destId="{F74D93B5-4697-44EF-AE65-F480A880CF65}" srcOrd="1" destOrd="0" parTransId="{4C16181A-D563-4D7B-A4BA-F2A6F8ECFE63}" sibTransId="{4B1210AC-94DD-4095-B851-960744867ACE}"/>
    <dgm:cxn modelId="{5A5AD760-9CB2-4111-AA42-04115D2D44F4}" type="presOf" srcId="{80E83CE2-9101-49E4-9F9A-C5E3513183B3}" destId="{3A0151FC-16A8-406B-BF36-13DCDB7B0F7E}" srcOrd="0" destOrd="0" presId="urn:microsoft.com/office/officeart/2008/layout/VerticalCurvedList"/>
    <dgm:cxn modelId="{76AFAE1C-071D-46A1-93AB-428684F0C96E}" type="presOf" srcId="{F74D93B5-4697-44EF-AE65-F480A880CF65}" destId="{00FAB465-2E26-4999-B147-43CC6A86E692}" srcOrd="0" destOrd="0" presId="urn:microsoft.com/office/officeart/2008/layout/VerticalCurvedList"/>
    <dgm:cxn modelId="{EC8933AA-8B80-48F1-AE8B-BF999E6EC3CC}" type="presParOf" srcId="{DE034CAF-C474-4A62-BB81-BFCC8B196922}" destId="{58B09AA4-FC81-414A-83EE-2954CD1A58A1}" srcOrd="0" destOrd="0" presId="urn:microsoft.com/office/officeart/2008/layout/VerticalCurvedList"/>
    <dgm:cxn modelId="{A1A89D38-05C9-4BDD-9C66-ABB5B5D11ED4}" type="presParOf" srcId="{58B09AA4-FC81-414A-83EE-2954CD1A58A1}" destId="{882AFF7F-1271-4539-8DC7-11686AEB4704}" srcOrd="0" destOrd="0" presId="urn:microsoft.com/office/officeart/2008/layout/VerticalCurvedList"/>
    <dgm:cxn modelId="{C03F68C7-3889-4C1F-915B-35E125EB793D}" type="presParOf" srcId="{882AFF7F-1271-4539-8DC7-11686AEB4704}" destId="{4F585424-2F9C-4184-9AF1-1CE74C13180F}" srcOrd="0" destOrd="0" presId="urn:microsoft.com/office/officeart/2008/layout/VerticalCurvedList"/>
    <dgm:cxn modelId="{DD84DEB1-73D7-455D-AEA7-7A18B0D14A81}" type="presParOf" srcId="{882AFF7F-1271-4539-8DC7-11686AEB4704}" destId="{2A9524A2-C5D4-4669-917D-9A40090171F9}" srcOrd="1" destOrd="0" presId="urn:microsoft.com/office/officeart/2008/layout/VerticalCurvedList"/>
    <dgm:cxn modelId="{2A7D3789-2B3F-4ABE-BD6B-34E4F056E6FB}" type="presParOf" srcId="{882AFF7F-1271-4539-8DC7-11686AEB4704}" destId="{35045BD4-0B80-4BD8-A689-2A7B3F3C264A}" srcOrd="2" destOrd="0" presId="urn:microsoft.com/office/officeart/2008/layout/VerticalCurvedList"/>
    <dgm:cxn modelId="{94622E34-A47F-45C2-ABCA-EBC5B68176C1}" type="presParOf" srcId="{882AFF7F-1271-4539-8DC7-11686AEB4704}" destId="{42E4C616-8638-4BCF-AD72-6DCA03750697}" srcOrd="3" destOrd="0" presId="urn:microsoft.com/office/officeart/2008/layout/VerticalCurvedList"/>
    <dgm:cxn modelId="{70DBD9C7-155D-4537-A6A8-029C67EB02AB}" type="presParOf" srcId="{58B09AA4-FC81-414A-83EE-2954CD1A58A1}" destId="{3A0151FC-16A8-406B-BF36-13DCDB7B0F7E}" srcOrd="1" destOrd="0" presId="urn:microsoft.com/office/officeart/2008/layout/VerticalCurvedList"/>
    <dgm:cxn modelId="{3F5B40C8-9A4D-4EC1-934F-48B671761D15}" type="presParOf" srcId="{58B09AA4-FC81-414A-83EE-2954CD1A58A1}" destId="{5C8681A2-908E-4ADC-958A-E78D6F2F65ED}" srcOrd="2" destOrd="0" presId="urn:microsoft.com/office/officeart/2008/layout/VerticalCurvedList"/>
    <dgm:cxn modelId="{C03BE20D-2304-48B5-A78B-39A21D60647F}" type="presParOf" srcId="{5C8681A2-908E-4ADC-958A-E78D6F2F65ED}" destId="{3689ACC9-9B7B-4ADB-AE7A-04099AD96C1A}" srcOrd="0" destOrd="0" presId="urn:microsoft.com/office/officeart/2008/layout/VerticalCurvedList"/>
    <dgm:cxn modelId="{0C13B123-39AA-4731-8C55-0FB4521A3E82}" type="presParOf" srcId="{58B09AA4-FC81-414A-83EE-2954CD1A58A1}" destId="{00FAB465-2E26-4999-B147-43CC6A86E692}" srcOrd="3" destOrd="0" presId="urn:microsoft.com/office/officeart/2008/layout/VerticalCurvedList"/>
    <dgm:cxn modelId="{9E8D7D40-7D3E-439F-BF64-57BFA13972E5}" type="presParOf" srcId="{58B09AA4-FC81-414A-83EE-2954CD1A58A1}" destId="{FBBC25C4-1AE4-40DB-BC83-C33CA3DEC00E}" srcOrd="4" destOrd="0" presId="urn:microsoft.com/office/officeart/2008/layout/VerticalCurvedList"/>
    <dgm:cxn modelId="{690274A8-492C-41C1-B63E-E5DF46914C1D}" type="presParOf" srcId="{FBBC25C4-1AE4-40DB-BC83-C33CA3DEC00E}" destId="{84E74E69-22A9-4717-BCE1-E9FB552633A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11894CB-A2FB-406C-A45E-7FC479B6ABB9}"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6F70BD64-2A6C-47DD-A53F-6B7756271267}">
      <dgm:prSet phldrT="[Text]"/>
      <dgm:spPr/>
      <dgm:t>
        <a:bodyPr/>
        <a:lstStyle/>
        <a:p>
          <a:r>
            <a:rPr lang="en-US" dirty="0" smtClean="0"/>
            <a:t>Better understanding of current relationships between higher education institutions and certification bodies. </a:t>
          </a:r>
          <a:endParaRPr lang="en-US" dirty="0"/>
        </a:p>
      </dgm:t>
    </dgm:pt>
    <dgm:pt modelId="{F7A097F2-5877-4F4C-A292-B33F1113739D}" type="parTrans" cxnId="{CE57FB8A-8B5B-44D5-B28C-DEE8C8401F6D}">
      <dgm:prSet/>
      <dgm:spPr/>
      <dgm:t>
        <a:bodyPr/>
        <a:lstStyle/>
        <a:p>
          <a:endParaRPr lang="en-US"/>
        </a:p>
      </dgm:t>
    </dgm:pt>
    <dgm:pt modelId="{3A186BFC-CB30-4DB2-A67E-D43F3C1BB946}" type="sibTrans" cxnId="{CE57FB8A-8B5B-44D5-B28C-DEE8C8401F6D}">
      <dgm:prSet/>
      <dgm:spPr/>
      <dgm:t>
        <a:bodyPr/>
        <a:lstStyle/>
        <a:p>
          <a:endParaRPr lang="en-US"/>
        </a:p>
      </dgm:t>
    </dgm:pt>
    <dgm:pt modelId="{C8466E9C-2BCC-4B78-861D-E166BEED1136}">
      <dgm:prSet phldrT="[Text]"/>
      <dgm:spPr/>
      <dgm:t>
        <a:bodyPr/>
        <a:lstStyle/>
        <a:p>
          <a:r>
            <a:rPr lang="en-US" dirty="0" smtClean="0"/>
            <a:t>Stronger relationships and improved dialogue between these entities. </a:t>
          </a:r>
          <a:endParaRPr lang="en-US" dirty="0"/>
        </a:p>
      </dgm:t>
    </dgm:pt>
    <dgm:pt modelId="{112BA97D-45D5-4263-8CAC-10123D99149D}" type="parTrans" cxnId="{5F3F28D4-A600-4E67-B2B1-90B8859496DB}">
      <dgm:prSet/>
      <dgm:spPr/>
      <dgm:t>
        <a:bodyPr/>
        <a:lstStyle/>
        <a:p>
          <a:endParaRPr lang="en-US"/>
        </a:p>
      </dgm:t>
    </dgm:pt>
    <dgm:pt modelId="{C6C0122F-4440-4BC3-AD29-6DB5E4F356E1}" type="sibTrans" cxnId="{5F3F28D4-A600-4E67-B2B1-90B8859496DB}">
      <dgm:prSet/>
      <dgm:spPr/>
      <dgm:t>
        <a:bodyPr/>
        <a:lstStyle/>
        <a:p>
          <a:endParaRPr lang="en-US"/>
        </a:p>
      </dgm:t>
    </dgm:pt>
    <dgm:pt modelId="{F6979647-2153-42D4-AD30-C868970E0A13}">
      <dgm:prSet phldrT="[Text]"/>
      <dgm:spPr/>
      <dgm:t>
        <a:bodyPr/>
        <a:lstStyle/>
        <a:p>
          <a:r>
            <a:rPr lang="en-US" dirty="0" smtClean="0"/>
            <a:t>A framework on which to build pilot programs that can be tested and scaled. </a:t>
          </a:r>
          <a:endParaRPr lang="en-US" dirty="0"/>
        </a:p>
      </dgm:t>
    </dgm:pt>
    <dgm:pt modelId="{AE86EF92-5348-4897-9EA7-9472BA2C52F2}" type="parTrans" cxnId="{744BBBD1-AB2C-44C2-8603-980034625D52}">
      <dgm:prSet/>
      <dgm:spPr/>
      <dgm:t>
        <a:bodyPr/>
        <a:lstStyle/>
        <a:p>
          <a:endParaRPr lang="en-US"/>
        </a:p>
      </dgm:t>
    </dgm:pt>
    <dgm:pt modelId="{E8EACEF3-06F2-4093-8D33-DB7DF7D3F179}" type="sibTrans" cxnId="{744BBBD1-AB2C-44C2-8603-980034625D52}">
      <dgm:prSet/>
      <dgm:spPr/>
      <dgm:t>
        <a:bodyPr/>
        <a:lstStyle/>
        <a:p>
          <a:endParaRPr lang="en-US"/>
        </a:p>
      </dgm:t>
    </dgm:pt>
    <dgm:pt modelId="{722197BB-F244-418A-BE28-DC6D490E9C0C}" type="pres">
      <dgm:prSet presAssocID="{211894CB-A2FB-406C-A45E-7FC479B6ABB9}" presName="rootnode" presStyleCnt="0">
        <dgm:presLayoutVars>
          <dgm:chMax/>
          <dgm:chPref/>
          <dgm:dir/>
          <dgm:animLvl val="lvl"/>
        </dgm:presLayoutVars>
      </dgm:prSet>
      <dgm:spPr/>
      <dgm:t>
        <a:bodyPr/>
        <a:lstStyle/>
        <a:p>
          <a:endParaRPr lang="en-US"/>
        </a:p>
      </dgm:t>
    </dgm:pt>
    <dgm:pt modelId="{86D19DF1-564B-4315-9DEA-9CD6E0301CFB}" type="pres">
      <dgm:prSet presAssocID="{6F70BD64-2A6C-47DD-A53F-6B7756271267}" presName="composite" presStyleCnt="0"/>
      <dgm:spPr/>
    </dgm:pt>
    <dgm:pt modelId="{F077ADC6-7B2B-4612-8EF6-F7FA79D97903}" type="pres">
      <dgm:prSet presAssocID="{6F70BD64-2A6C-47DD-A53F-6B7756271267}" presName="LShape" presStyleLbl="alignNode1" presStyleIdx="0" presStyleCnt="5"/>
      <dgm:spPr>
        <a:solidFill>
          <a:srgbClr val="0175C0"/>
        </a:solidFill>
        <a:ln>
          <a:noFill/>
        </a:ln>
      </dgm:spPr>
    </dgm:pt>
    <dgm:pt modelId="{73A06CE2-20ED-4D1C-8275-1D5BC59F4DCB}" type="pres">
      <dgm:prSet presAssocID="{6F70BD64-2A6C-47DD-A53F-6B7756271267}" presName="ParentText" presStyleLbl="revTx" presStyleIdx="0" presStyleCnt="3">
        <dgm:presLayoutVars>
          <dgm:chMax val="0"/>
          <dgm:chPref val="0"/>
          <dgm:bulletEnabled val="1"/>
        </dgm:presLayoutVars>
      </dgm:prSet>
      <dgm:spPr/>
      <dgm:t>
        <a:bodyPr/>
        <a:lstStyle/>
        <a:p>
          <a:endParaRPr lang="en-US"/>
        </a:p>
      </dgm:t>
    </dgm:pt>
    <dgm:pt modelId="{B4D29A27-3DA9-4D39-BB4A-62D5E057C01F}" type="pres">
      <dgm:prSet presAssocID="{6F70BD64-2A6C-47DD-A53F-6B7756271267}" presName="Triangle" presStyleLbl="alignNode1" presStyleIdx="1" presStyleCnt="5"/>
      <dgm:spPr>
        <a:solidFill>
          <a:srgbClr val="0175C0"/>
        </a:solidFill>
        <a:ln>
          <a:noFill/>
        </a:ln>
      </dgm:spPr>
    </dgm:pt>
    <dgm:pt modelId="{4931EC19-963A-42A2-A8DE-EE1D79A11641}" type="pres">
      <dgm:prSet presAssocID="{3A186BFC-CB30-4DB2-A67E-D43F3C1BB946}" presName="sibTrans" presStyleCnt="0"/>
      <dgm:spPr/>
    </dgm:pt>
    <dgm:pt modelId="{2BF3951D-3E67-44FA-8C71-A2F0CC4B1243}" type="pres">
      <dgm:prSet presAssocID="{3A186BFC-CB30-4DB2-A67E-D43F3C1BB946}" presName="space" presStyleCnt="0"/>
      <dgm:spPr/>
    </dgm:pt>
    <dgm:pt modelId="{BE94C46D-1F36-46F1-8C44-6BEBEC25B1F7}" type="pres">
      <dgm:prSet presAssocID="{C8466E9C-2BCC-4B78-861D-E166BEED1136}" presName="composite" presStyleCnt="0"/>
      <dgm:spPr/>
    </dgm:pt>
    <dgm:pt modelId="{5EC6670D-925A-4DEA-B3A4-B74E54D80F99}" type="pres">
      <dgm:prSet presAssocID="{C8466E9C-2BCC-4B78-861D-E166BEED1136}" presName="LShape" presStyleLbl="alignNode1" presStyleIdx="2" presStyleCnt="5"/>
      <dgm:spPr>
        <a:solidFill>
          <a:srgbClr val="64BE5A"/>
        </a:solidFill>
        <a:ln>
          <a:noFill/>
        </a:ln>
      </dgm:spPr>
    </dgm:pt>
    <dgm:pt modelId="{E8F91987-4B56-4C8F-A62F-FFBA68D0F1A1}" type="pres">
      <dgm:prSet presAssocID="{C8466E9C-2BCC-4B78-861D-E166BEED1136}" presName="ParentText" presStyleLbl="revTx" presStyleIdx="1" presStyleCnt="3">
        <dgm:presLayoutVars>
          <dgm:chMax val="0"/>
          <dgm:chPref val="0"/>
          <dgm:bulletEnabled val="1"/>
        </dgm:presLayoutVars>
      </dgm:prSet>
      <dgm:spPr/>
      <dgm:t>
        <a:bodyPr/>
        <a:lstStyle/>
        <a:p>
          <a:endParaRPr lang="en-US"/>
        </a:p>
      </dgm:t>
    </dgm:pt>
    <dgm:pt modelId="{EB095E05-9487-4170-A5F0-B64668FF5B0D}" type="pres">
      <dgm:prSet presAssocID="{C8466E9C-2BCC-4B78-861D-E166BEED1136}" presName="Triangle" presStyleLbl="alignNode1" presStyleIdx="3" presStyleCnt="5"/>
      <dgm:spPr>
        <a:solidFill>
          <a:srgbClr val="64BE5A"/>
        </a:solidFill>
        <a:ln>
          <a:noFill/>
        </a:ln>
      </dgm:spPr>
    </dgm:pt>
    <dgm:pt modelId="{893C5569-A480-4E43-9EF4-EB09491A34F5}" type="pres">
      <dgm:prSet presAssocID="{C6C0122F-4440-4BC3-AD29-6DB5E4F356E1}" presName="sibTrans" presStyleCnt="0"/>
      <dgm:spPr/>
    </dgm:pt>
    <dgm:pt modelId="{1C4D9DEC-CA21-4E45-A6E5-18B5DDE1E1B6}" type="pres">
      <dgm:prSet presAssocID="{C6C0122F-4440-4BC3-AD29-6DB5E4F356E1}" presName="space" presStyleCnt="0"/>
      <dgm:spPr/>
    </dgm:pt>
    <dgm:pt modelId="{36B08E7B-A2A7-4860-8E0F-637DD9E111CB}" type="pres">
      <dgm:prSet presAssocID="{F6979647-2153-42D4-AD30-C868970E0A13}" presName="composite" presStyleCnt="0"/>
      <dgm:spPr/>
    </dgm:pt>
    <dgm:pt modelId="{66F1E361-742C-48E7-8152-7F9897F18F0A}" type="pres">
      <dgm:prSet presAssocID="{F6979647-2153-42D4-AD30-C868970E0A13}" presName="LShape" presStyleLbl="alignNode1" presStyleIdx="4" presStyleCnt="5"/>
      <dgm:spPr>
        <a:solidFill>
          <a:srgbClr val="7030A0"/>
        </a:solidFill>
        <a:ln>
          <a:noFill/>
        </a:ln>
      </dgm:spPr>
    </dgm:pt>
    <dgm:pt modelId="{C511466A-03B1-4AB6-95B4-753775A0E7BC}" type="pres">
      <dgm:prSet presAssocID="{F6979647-2153-42D4-AD30-C868970E0A13}" presName="ParentText" presStyleLbl="revTx" presStyleIdx="2" presStyleCnt="3">
        <dgm:presLayoutVars>
          <dgm:chMax val="0"/>
          <dgm:chPref val="0"/>
          <dgm:bulletEnabled val="1"/>
        </dgm:presLayoutVars>
      </dgm:prSet>
      <dgm:spPr/>
      <dgm:t>
        <a:bodyPr/>
        <a:lstStyle/>
        <a:p>
          <a:endParaRPr lang="en-US"/>
        </a:p>
      </dgm:t>
    </dgm:pt>
  </dgm:ptLst>
  <dgm:cxnLst>
    <dgm:cxn modelId="{51A8AE7D-DD70-486C-9282-B640C19509B2}" type="presOf" srcId="{211894CB-A2FB-406C-A45E-7FC479B6ABB9}" destId="{722197BB-F244-418A-BE28-DC6D490E9C0C}" srcOrd="0" destOrd="0" presId="urn:microsoft.com/office/officeart/2009/3/layout/StepUpProcess"/>
    <dgm:cxn modelId="{4A6B4E26-4D59-4BE3-8CF1-B26677CD25AC}" type="presOf" srcId="{F6979647-2153-42D4-AD30-C868970E0A13}" destId="{C511466A-03B1-4AB6-95B4-753775A0E7BC}" srcOrd="0" destOrd="0" presId="urn:microsoft.com/office/officeart/2009/3/layout/StepUpProcess"/>
    <dgm:cxn modelId="{5F3F28D4-A600-4E67-B2B1-90B8859496DB}" srcId="{211894CB-A2FB-406C-A45E-7FC479B6ABB9}" destId="{C8466E9C-2BCC-4B78-861D-E166BEED1136}" srcOrd="1" destOrd="0" parTransId="{112BA97D-45D5-4263-8CAC-10123D99149D}" sibTransId="{C6C0122F-4440-4BC3-AD29-6DB5E4F356E1}"/>
    <dgm:cxn modelId="{4CD0085A-9EC2-494C-A460-D97B71293F7B}" type="presOf" srcId="{C8466E9C-2BCC-4B78-861D-E166BEED1136}" destId="{E8F91987-4B56-4C8F-A62F-FFBA68D0F1A1}" srcOrd="0" destOrd="0" presId="urn:microsoft.com/office/officeart/2009/3/layout/StepUpProcess"/>
    <dgm:cxn modelId="{CE57FB8A-8B5B-44D5-B28C-DEE8C8401F6D}" srcId="{211894CB-A2FB-406C-A45E-7FC479B6ABB9}" destId="{6F70BD64-2A6C-47DD-A53F-6B7756271267}" srcOrd="0" destOrd="0" parTransId="{F7A097F2-5877-4F4C-A292-B33F1113739D}" sibTransId="{3A186BFC-CB30-4DB2-A67E-D43F3C1BB946}"/>
    <dgm:cxn modelId="{744BBBD1-AB2C-44C2-8603-980034625D52}" srcId="{211894CB-A2FB-406C-A45E-7FC479B6ABB9}" destId="{F6979647-2153-42D4-AD30-C868970E0A13}" srcOrd="2" destOrd="0" parTransId="{AE86EF92-5348-4897-9EA7-9472BA2C52F2}" sibTransId="{E8EACEF3-06F2-4093-8D33-DB7DF7D3F179}"/>
    <dgm:cxn modelId="{45024BDB-2D85-4C2B-A787-23948B0AF313}" type="presOf" srcId="{6F70BD64-2A6C-47DD-A53F-6B7756271267}" destId="{73A06CE2-20ED-4D1C-8275-1D5BC59F4DCB}" srcOrd="0" destOrd="0" presId="urn:microsoft.com/office/officeart/2009/3/layout/StepUpProcess"/>
    <dgm:cxn modelId="{7D8F06C7-376F-438F-8789-5FD555A47DEC}" type="presParOf" srcId="{722197BB-F244-418A-BE28-DC6D490E9C0C}" destId="{86D19DF1-564B-4315-9DEA-9CD6E0301CFB}" srcOrd="0" destOrd="0" presId="urn:microsoft.com/office/officeart/2009/3/layout/StepUpProcess"/>
    <dgm:cxn modelId="{3D512492-860C-4DED-9709-7AFF8E09D91A}" type="presParOf" srcId="{86D19DF1-564B-4315-9DEA-9CD6E0301CFB}" destId="{F077ADC6-7B2B-4612-8EF6-F7FA79D97903}" srcOrd="0" destOrd="0" presId="urn:microsoft.com/office/officeart/2009/3/layout/StepUpProcess"/>
    <dgm:cxn modelId="{42924FDE-EAA4-4168-B974-8F0C2F5CFDCE}" type="presParOf" srcId="{86D19DF1-564B-4315-9DEA-9CD6E0301CFB}" destId="{73A06CE2-20ED-4D1C-8275-1D5BC59F4DCB}" srcOrd="1" destOrd="0" presId="urn:microsoft.com/office/officeart/2009/3/layout/StepUpProcess"/>
    <dgm:cxn modelId="{23F691F6-0E79-49C4-BF52-1A9FA2185D82}" type="presParOf" srcId="{86D19DF1-564B-4315-9DEA-9CD6E0301CFB}" destId="{B4D29A27-3DA9-4D39-BB4A-62D5E057C01F}" srcOrd="2" destOrd="0" presId="urn:microsoft.com/office/officeart/2009/3/layout/StepUpProcess"/>
    <dgm:cxn modelId="{64979881-4ADB-4983-95D5-21E8EACEE8A1}" type="presParOf" srcId="{722197BB-F244-418A-BE28-DC6D490E9C0C}" destId="{4931EC19-963A-42A2-A8DE-EE1D79A11641}" srcOrd="1" destOrd="0" presId="urn:microsoft.com/office/officeart/2009/3/layout/StepUpProcess"/>
    <dgm:cxn modelId="{041D0BC0-DC74-42D4-8B6C-834BBB7FA12A}" type="presParOf" srcId="{4931EC19-963A-42A2-A8DE-EE1D79A11641}" destId="{2BF3951D-3E67-44FA-8C71-A2F0CC4B1243}" srcOrd="0" destOrd="0" presId="urn:microsoft.com/office/officeart/2009/3/layout/StepUpProcess"/>
    <dgm:cxn modelId="{002F27B9-7A57-4631-A198-7AD67212ECCC}" type="presParOf" srcId="{722197BB-F244-418A-BE28-DC6D490E9C0C}" destId="{BE94C46D-1F36-46F1-8C44-6BEBEC25B1F7}" srcOrd="2" destOrd="0" presId="urn:microsoft.com/office/officeart/2009/3/layout/StepUpProcess"/>
    <dgm:cxn modelId="{5DEC00B1-B0B8-48C5-BF61-651E2AEB835A}" type="presParOf" srcId="{BE94C46D-1F36-46F1-8C44-6BEBEC25B1F7}" destId="{5EC6670D-925A-4DEA-B3A4-B74E54D80F99}" srcOrd="0" destOrd="0" presId="urn:microsoft.com/office/officeart/2009/3/layout/StepUpProcess"/>
    <dgm:cxn modelId="{EC60CBD4-9327-47E0-A192-4B2BA543F254}" type="presParOf" srcId="{BE94C46D-1F36-46F1-8C44-6BEBEC25B1F7}" destId="{E8F91987-4B56-4C8F-A62F-FFBA68D0F1A1}" srcOrd="1" destOrd="0" presId="urn:microsoft.com/office/officeart/2009/3/layout/StepUpProcess"/>
    <dgm:cxn modelId="{986AF4CD-F526-410C-9BE8-72279E5630AB}" type="presParOf" srcId="{BE94C46D-1F36-46F1-8C44-6BEBEC25B1F7}" destId="{EB095E05-9487-4170-A5F0-B64668FF5B0D}" srcOrd="2" destOrd="0" presId="urn:microsoft.com/office/officeart/2009/3/layout/StepUpProcess"/>
    <dgm:cxn modelId="{74466C98-7207-4121-BD48-5EBA2025BBE4}" type="presParOf" srcId="{722197BB-F244-418A-BE28-DC6D490E9C0C}" destId="{893C5569-A480-4E43-9EF4-EB09491A34F5}" srcOrd="3" destOrd="0" presId="urn:microsoft.com/office/officeart/2009/3/layout/StepUpProcess"/>
    <dgm:cxn modelId="{A6BB9F06-024E-4D71-B913-4D43337B7817}" type="presParOf" srcId="{893C5569-A480-4E43-9EF4-EB09491A34F5}" destId="{1C4D9DEC-CA21-4E45-A6E5-18B5DDE1E1B6}" srcOrd="0" destOrd="0" presId="urn:microsoft.com/office/officeart/2009/3/layout/StepUpProcess"/>
    <dgm:cxn modelId="{3DF5A7D9-7AEB-461E-9940-D6AC2807D6D0}" type="presParOf" srcId="{722197BB-F244-418A-BE28-DC6D490E9C0C}" destId="{36B08E7B-A2A7-4860-8E0F-637DD9E111CB}" srcOrd="4" destOrd="0" presId="urn:microsoft.com/office/officeart/2009/3/layout/StepUpProcess"/>
    <dgm:cxn modelId="{4BF73CCA-E984-45D9-BE9F-2233A8268D3A}" type="presParOf" srcId="{36B08E7B-A2A7-4860-8E0F-637DD9E111CB}" destId="{66F1E361-742C-48E7-8152-7F9897F18F0A}" srcOrd="0" destOrd="0" presId="urn:microsoft.com/office/officeart/2009/3/layout/StepUpProcess"/>
    <dgm:cxn modelId="{CC347045-B9B0-4688-9B2F-F12A7BA48039}" type="presParOf" srcId="{36B08E7B-A2A7-4860-8E0F-637DD9E111CB}" destId="{C511466A-03B1-4AB6-95B4-753775A0E7BC}"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7F2B4FF-19E1-4206-BD7D-29194884361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DD79FBD-161A-4FD0-B083-0F7257184C2C}">
      <dgm:prSet phldrT="[Text]"/>
      <dgm:spPr>
        <a:solidFill>
          <a:srgbClr val="0175C0"/>
        </a:solidFill>
      </dgm:spPr>
      <dgm:t>
        <a:bodyPr/>
        <a:lstStyle/>
        <a:p>
          <a:r>
            <a:rPr lang="en-US" dirty="0" smtClean="0"/>
            <a:t>Technological advancements are transforming all segments of the labor market. </a:t>
          </a:r>
          <a:endParaRPr lang="en-US" dirty="0"/>
        </a:p>
      </dgm:t>
    </dgm:pt>
    <dgm:pt modelId="{D70F46E5-28D2-4A02-89E6-3499C4CDD580}" type="parTrans" cxnId="{4E21F85F-5A0F-4379-997E-7ED0E8717518}">
      <dgm:prSet/>
      <dgm:spPr/>
      <dgm:t>
        <a:bodyPr/>
        <a:lstStyle/>
        <a:p>
          <a:endParaRPr lang="en-US"/>
        </a:p>
      </dgm:t>
    </dgm:pt>
    <dgm:pt modelId="{EC4DE47A-8D35-4137-85D4-F9667057FBAA}" type="sibTrans" cxnId="{4E21F85F-5A0F-4379-997E-7ED0E8717518}">
      <dgm:prSet/>
      <dgm:spPr/>
      <dgm:t>
        <a:bodyPr/>
        <a:lstStyle/>
        <a:p>
          <a:endParaRPr lang="en-US"/>
        </a:p>
      </dgm:t>
    </dgm:pt>
    <dgm:pt modelId="{354D67A2-A80C-4CE1-8EB2-5FD028F490BC}">
      <dgm:prSet phldrT="[Text]"/>
      <dgm:spPr>
        <a:solidFill>
          <a:srgbClr val="64BE5A"/>
        </a:solidFill>
      </dgm:spPr>
      <dgm:t>
        <a:bodyPr/>
        <a:lstStyle/>
        <a:p>
          <a:r>
            <a:rPr lang="en-US" dirty="0" smtClean="0"/>
            <a:t>To keep pace with evolving skill needs, workers will need to reskill and upskill quickly over their entire career. </a:t>
          </a:r>
          <a:endParaRPr lang="en-US" dirty="0"/>
        </a:p>
      </dgm:t>
    </dgm:pt>
    <dgm:pt modelId="{801ADBE1-D2BB-4FF7-BE73-51EC68B5B52E}" type="parTrans" cxnId="{854863B3-9D16-4CBD-B470-BBEF1C8F1D23}">
      <dgm:prSet/>
      <dgm:spPr/>
      <dgm:t>
        <a:bodyPr/>
        <a:lstStyle/>
        <a:p>
          <a:endParaRPr lang="en-US"/>
        </a:p>
      </dgm:t>
    </dgm:pt>
    <dgm:pt modelId="{DAD94D48-22A0-4949-95D8-DFCCDB1C3DF9}" type="sibTrans" cxnId="{854863B3-9D16-4CBD-B470-BBEF1C8F1D23}">
      <dgm:prSet/>
      <dgm:spPr/>
      <dgm:t>
        <a:bodyPr/>
        <a:lstStyle/>
        <a:p>
          <a:endParaRPr lang="en-US"/>
        </a:p>
      </dgm:t>
    </dgm:pt>
    <dgm:pt modelId="{1289F2F4-D331-4D50-BD0B-B1CED0F6E75F}">
      <dgm:prSet phldrT="[Text]"/>
      <dgm:spPr>
        <a:solidFill>
          <a:srgbClr val="7030A0"/>
        </a:solidFill>
      </dgm:spPr>
      <dgm:t>
        <a:bodyPr/>
        <a:lstStyle/>
        <a:p>
          <a:r>
            <a:rPr lang="en-US" dirty="0" smtClean="0"/>
            <a:t>As lifelong learning grows in importance, ensuring continued competence will be more critical than ever. </a:t>
          </a:r>
          <a:endParaRPr lang="en-US" dirty="0"/>
        </a:p>
      </dgm:t>
    </dgm:pt>
    <dgm:pt modelId="{AED33BD7-FB3F-4498-9114-E131455CCCE8}" type="parTrans" cxnId="{B245A664-E968-4C03-93BD-A08EE54A3C1D}">
      <dgm:prSet/>
      <dgm:spPr/>
      <dgm:t>
        <a:bodyPr/>
        <a:lstStyle/>
        <a:p>
          <a:endParaRPr lang="en-US"/>
        </a:p>
      </dgm:t>
    </dgm:pt>
    <dgm:pt modelId="{1D2C2215-CC83-42FE-BE43-3409A3DFFF93}" type="sibTrans" cxnId="{B245A664-E968-4C03-93BD-A08EE54A3C1D}">
      <dgm:prSet/>
      <dgm:spPr/>
      <dgm:t>
        <a:bodyPr/>
        <a:lstStyle/>
        <a:p>
          <a:endParaRPr lang="en-US"/>
        </a:p>
      </dgm:t>
    </dgm:pt>
    <dgm:pt modelId="{1FC4A3E0-4E3D-488B-8DCF-82E0360C8AF0}" type="pres">
      <dgm:prSet presAssocID="{E7F2B4FF-19E1-4206-BD7D-29194884361D}" presName="linear" presStyleCnt="0">
        <dgm:presLayoutVars>
          <dgm:animLvl val="lvl"/>
          <dgm:resizeHandles val="exact"/>
        </dgm:presLayoutVars>
      </dgm:prSet>
      <dgm:spPr/>
      <dgm:t>
        <a:bodyPr/>
        <a:lstStyle/>
        <a:p>
          <a:endParaRPr lang="en-US"/>
        </a:p>
      </dgm:t>
    </dgm:pt>
    <dgm:pt modelId="{6685D995-D4EB-447C-BB19-FB6E96730187}" type="pres">
      <dgm:prSet presAssocID="{DDD79FBD-161A-4FD0-B083-0F7257184C2C}" presName="parentText" presStyleLbl="node1" presStyleIdx="0" presStyleCnt="3">
        <dgm:presLayoutVars>
          <dgm:chMax val="0"/>
          <dgm:bulletEnabled val="1"/>
        </dgm:presLayoutVars>
      </dgm:prSet>
      <dgm:spPr/>
      <dgm:t>
        <a:bodyPr/>
        <a:lstStyle/>
        <a:p>
          <a:endParaRPr lang="en-US"/>
        </a:p>
      </dgm:t>
    </dgm:pt>
    <dgm:pt modelId="{F07953FD-65EC-4190-A924-55A0EB33086D}" type="pres">
      <dgm:prSet presAssocID="{EC4DE47A-8D35-4137-85D4-F9667057FBAA}" presName="spacer" presStyleCnt="0"/>
      <dgm:spPr/>
    </dgm:pt>
    <dgm:pt modelId="{D97DCA0E-6DF0-43A4-8EB6-5FE0C72C4697}" type="pres">
      <dgm:prSet presAssocID="{354D67A2-A80C-4CE1-8EB2-5FD028F490BC}" presName="parentText" presStyleLbl="node1" presStyleIdx="1" presStyleCnt="3">
        <dgm:presLayoutVars>
          <dgm:chMax val="0"/>
          <dgm:bulletEnabled val="1"/>
        </dgm:presLayoutVars>
      </dgm:prSet>
      <dgm:spPr/>
      <dgm:t>
        <a:bodyPr/>
        <a:lstStyle/>
        <a:p>
          <a:endParaRPr lang="en-US"/>
        </a:p>
      </dgm:t>
    </dgm:pt>
    <dgm:pt modelId="{551E356C-90E8-4407-94BA-12D2F02E912F}" type="pres">
      <dgm:prSet presAssocID="{DAD94D48-22A0-4949-95D8-DFCCDB1C3DF9}" presName="spacer" presStyleCnt="0"/>
      <dgm:spPr/>
    </dgm:pt>
    <dgm:pt modelId="{CF08D837-CFED-4488-BD55-0B1C3F513CBD}" type="pres">
      <dgm:prSet presAssocID="{1289F2F4-D331-4D50-BD0B-B1CED0F6E75F}" presName="parentText" presStyleLbl="node1" presStyleIdx="2" presStyleCnt="3">
        <dgm:presLayoutVars>
          <dgm:chMax val="0"/>
          <dgm:bulletEnabled val="1"/>
        </dgm:presLayoutVars>
      </dgm:prSet>
      <dgm:spPr/>
      <dgm:t>
        <a:bodyPr/>
        <a:lstStyle/>
        <a:p>
          <a:endParaRPr lang="en-US"/>
        </a:p>
      </dgm:t>
    </dgm:pt>
  </dgm:ptLst>
  <dgm:cxnLst>
    <dgm:cxn modelId="{A92E1609-B760-44D3-A50C-35967992034C}" type="presOf" srcId="{354D67A2-A80C-4CE1-8EB2-5FD028F490BC}" destId="{D97DCA0E-6DF0-43A4-8EB6-5FE0C72C4697}" srcOrd="0" destOrd="0" presId="urn:microsoft.com/office/officeart/2005/8/layout/vList2"/>
    <dgm:cxn modelId="{B245A664-E968-4C03-93BD-A08EE54A3C1D}" srcId="{E7F2B4FF-19E1-4206-BD7D-29194884361D}" destId="{1289F2F4-D331-4D50-BD0B-B1CED0F6E75F}" srcOrd="2" destOrd="0" parTransId="{AED33BD7-FB3F-4498-9114-E131455CCCE8}" sibTransId="{1D2C2215-CC83-42FE-BE43-3409A3DFFF93}"/>
    <dgm:cxn modelId="{29F951E7-6682-4A99-B798-A8E17AE347F9}" type="presOf" srcId="{DDD79FBD-161A-4FD0-B083-0F7257184C2C}" destId="{6685D995-D4EB-447C-BB19-FB6E96730187}" srcOrd="0" destOrd="0" presId="urn:microsoft.com/office/officeart/2005/8/layout/vList2"/>
    <dgm:cxn modelId="{DDF1131E-BB11-4884-A648-28E56DE64BAA}" type="presOf" srcId="{E7F2B4FF-19E1-4206-BD7D-29194884361D}" destId="{1FC4A3E0-4E3D-488B-8DCF-82E0360C8AF0}" srcOrd="0" destOrd="0" presId="urn:microsoft.com/office/officeart/2005/8/layout/vList2"/>
    <dgm:cxn modelId="{C431358E-2C5B-48F5-8B1D-F327A4F0ECDB}" type="presOf" srcId="{1289F2F4-D331-4D50-BD0B-B1CED0F6E75F}" destId="{CF08D837-CFED-4488-BD55-0B1C3F513CBD}" srcOrd="0" destOrd="0" presId="urn:microsoft.com/office/officeart/2005/8/layout/vList2"/>
    <dgm:cxn modelId="{854863B3-9D16-4CBD-B470-BBEF1C8F1D23}" srcId="{E7F2B4FF-19E1-4206-BD7D-29194884361D}" destId="{354D67A2-A80C-4CE1-8EB2-5FD028F490BC}" srcOrd="1" destOrd="0" parTransId="{801ADBE1-D2BB-4FF7-BE73-51EC68B5B52E}" sibTransId="{DAD94D48-22A0-4949-95D8-DFCCDB1C3DF9}"/>
    <dgm:cxn modelId="{4E21F85F-5A0F-4379-997E-7ED0E8717518}" srcId="{E7F2B4FF-19E1-4206-BD7D-29194884361D}" destId="{DDD79FBD-161A-4FD0-B083-0F7257184C2C}" srcOrd="0" destOrd="0" parTransId="{D70F46E5-28D2-4A02-89E6-3499C4CDD580}" sibTransId="{EC4DE47A-8D35-4137-85D4-F9667057FBAA}"/>
    <dgm:cxn modelId="{794A812D-78F2-4584-84E5-DBBE993FF013}" type="presParOf" srcId="{1FC4A3E0-4E3D-488B-8DCF-82E0360C8AF0}" destId="{6685D995-D4EB-447C-BB19-FB6E96730187}" srcOrd="0" destOrd="0" presId="urn:microsoft.com/office/officeart/2005/8/layout/vList2"/>
    <dgm:cxn modelId="{31731C51-08BF-4E79-A6B9-FB12B9E587D5}" type="presParOf" srcId="{1FC4A3E0-4E3D-488B-8DCF-82E0360C8AF0}" destId="{F07953FD-65EC-4190-A924-55A0EB33086D}" srcOrd="1" destOrd="0" presId="urn:microsoft.com/office/officeart/2005/8/layout/vList2"/>
    <dgm:cxn modelId="{2D8215F8-212B-47A9-9CBA-D2E0411D9E05}" type="presParOf" srcId="{1FC4A3E0-4E3D-488B-8DCF-82E0360C8AF0}" destId="{D97DCA0E-6DF0-43A4-8EB6-5FE0C72C4697}" srcOrd="2" destOrd="0" presId="urn:microsoft.com/office/officeart/2005/8/layout/vList2"/>
    <dgm:cxn modelId="{BA22114C-14F5-41DD-B30C-333D899111FC}" type="presParOf" srcId="{1FC4A3E0-4E3D-488B-8DCF-82E0360C8AF0}" destId="{551E356C-90E8-4407-94BA-12D2F02E912F}" srcOrd="3" destOrd="0" presId="urn:microsoft.com/office/officeart/2005/8/layout/vList2"/>
    <dgm:cxn modelId="{4E3742F0-A0B0-4C9C-8387-60E131C09D66}" type="presParOf" srcId="{1FC4A3E0-4E3D-488B-8DCF-82E0360C8AF0}" destId="{CF08D837-CFED-4488-BD55-0B1C3F513CB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7F2B4FF-19E1-4206-BD7D-29194884361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54D67A2-A80C-4CE1-8EB2-5FD028F490BC}">
      <dgm:prSet phldrT="[Text]" custT="1"/>
      <dgm:spPr>
        <a:solidFill>
          <a:srgbClr val="0175C0"/>
        </a:solidFill>
      </dgm:spPr>
      <dgm:t>
        <a:bodyPr/>
        <a:lstStyle/>
        <a:p>
          <a:r>
            <a:rPr lang="en-US" sz="2400" dirty="0" smtClean="0"/>
            <a:t>A mechanism that provides evidence of continuing competence through recertification will be essential to integrating different types of learning models into higher education programs.</a:t>
          </a:r>
          <a:endParaRPr lang="en-US" sz="2400" dirty="0"/>
        </a:p>
      </dgm:t>
    </dgm:pt>
    <dgm:pt modelId="{801ADBE1-D2BB-4FF7-BE73-51EC68B5B52E}" type="parTrans" cxnId="{854863B3-9D16-4CBD-B470-BBEF1C8F1D23}">
      <dgm:prSet/>
      <dgm:spPr/>
      <dgm:t>
        <a:bodyPr/>
        <a:lstStyle/>
        <a:p>
          <a:endParaRPr lang="en-US"/>
        </a:p>
      </dgm:t>
    </dgm:pt>
    <dgm:pt modelId="{DAD94D48-22A0-4949-95D8-DFCCDB1C3DF9}" type="sibTrans" cxnId="{854863B3-9D16-4CBD-B470-BBEF1C8F1D23}">
      <dgm:prSet/>
      <dgm:spPr/>
      <dgm:t>
        <a:bodyPr/>
        <a:lstStyle/>
        <a:p>
          <a:endParaRPr lang="en-US"/>
        </a:p>
      </dgm:t>
    </dgm:pt>
    <dgm:pt modelId="{1289F2F4-D331-4D50-BD0B-B1CED0F6E75F}">
      <dgm:prSet phldrT="[Text]" custT="1"/>
      <dgm:spPr>
        <a:solidFill>
          <a:srgbClr val="64BE5A"/>
        </a:solidFill>
      </dgm:spPr>
      <dgm:t>
        <a:bodyPr/>
        <a:lstStyle/>
        <a:p>
          <a:r>
            <a:rPr lang="en-US" sz="2400" dirty="0" smtClean="0"/>
            <a:t>A collaborative model in which higher education institutions and certification bodies work together to align coursework and recertification requirements could provide a solution. </a:t>
          </a:r>
          <a:endParaRPr lang="en-US" sz="2400" dirty="0"/>
        </a:p>
      </dgm:t>
    </dgm:pt>
    <dgm:pt modelId="{AED33BD7-FB3F-4498-9114-E131455CCCE8}" type="parTrans" cxnId="{B245A664-E968-4C03-93BD-A08EE54A3C1D}">
      <dgm:prSet/>
      <dgm:spPr/>
      <dgm:t>
        <a:bodyPr/>
        <a:lstStyle/>
        <a:p>
          <a:endParaRPr lang="en-US"/>
        </a:p>
      </dgm:t>
    </dgm:pt>
    <dgm:pt modelId="{1D2C2215-CC83-42FE-BE43-3409A3DFFF93}" type="sibTrans" cxnId="{B245A664-E968-4C03-93BD-A08EE54A3C1D}">
      <dgm:prSet/>
      <dgm:spPr/>
      <dgm:t>
        <a:bodyPr/>
        <a:lstStyle/>
        <a:p>
          <a:endParaRPr lang="en-US"/>
        </a:p>
      </dgm:t>
    </dgm:pt>
    <dgm:pt modelId="{1FC4A3E0-4E3D-488B-8DCF-82E0360C8AF0}" type="pres">
      <dgm:prSet presAssocID="{E7F2B4FF-19E1-4206-BD7D-29194884361D}" presName="linear" presStyleCnt="0">
        <dgm:presLayoutVars>
          <dgm:animLvl val="lvl"/>
          <dgm:resizeHandles val="exact"/>
        </dgm:presLayoutVars>
      </dgm:prSet>
      <dgm:spPr/>
      <dgm:t>
        <a:bodyPr/>
        <a:lstStyle/>
        <a:p>
          <a:endParaRPr lang="en-US"/>
        </a:p>
      </dgm:t>
    </dgm:pt>
    <dgm:pt modelId="{D97DCA0E-6DF0-43A4-8EB6-5FE0C72C4697}" type="pres">
      <dgm:prSet presAssocID="{354D67A2-A80C-4CE1-8EB2-5FD028F490BC}" presName="parentText" presStyleLbl="node1" presStyleIdx="0" presStyleCnt="2" custLinFactY="-12159" custLinFactNeighborX="-34259" custLinFactNeighborY="-100000">
        <dgm:presLayoutVars>
          <dgm:chMax val="0"/>
          <dgm:bulletEnabled val="1"/>
        </dgm:presLayoutVars>
      </dgm:prSet>
      <dgm:spPr/>
      <dgm:t>
        <a:bodyPr/>
        <a:lstStyle/>
        <a:p>
          <a:endParaRPr lang="en-US"/>
        </a:p>
      </dgm:t>
    </dgm:pt>
    <dgm:pt modelId="{551E356C-90E8-4407-94BA-12D2F02E912F}" type="pres">
      <dgm:prSet presAssocID="{DAD94D48-22A0-4949-95D8-DFCCDB1C3DF9}" presName="spacer" presStyleCnt="0"/>
      <dgm:spPr/>
    </dgm:pt>
    <dgm:pt modelId="{CF08D837-CFED-4488-BD55-0B1C3F513CBD}" type="pres">
      <dgm:prSet presAssocID="{1289F2F4-D331-4D50-BD0B-B1CED0F6E75F}" presName="parentText" presStyleLbl="node1" presStyleIdx="1" presStyleCnt="2">
        <dgm:presLayoutVars>
          <dgm:chMax val="0"/>
          <dgm:bulletEnabled val="1"/>
        </dgm:presLayoutVars>
      </dgm:prSet>
      <dgm:spPr/>
      <dgm:t>
        <a:bodyPr/>
        <a:lstStyle/>
        <a:p>
          <a:endParaRPr lang="en-US"/>
        </a:p>
      </dgm:t>
    </dgm:pt>
  </dgm:ptLst>
  <dgm:cxnLst>
    <dgm:cxn modelId="{B245A664-E968-4C03-93BD-A08EE54A3C1D}" srcId="{E7F2B4FF-19E1-4206-BD7D-29194884361D}" destId="{1289F2F4-D331-4D50-BD0B-B1CED0F6E75F}" srcOrd="1" destOrd="0" parTransId="{AED33BD7-FB3F-4498-9114-E131455CCCE8}" sibTransId="{1D2C2215-CC83-42FE-BE43-3409A3DFFF93}"/>
    <dgm:cxn modelId="{98BD1F68-79CE-4839-9FF8-BAD6898F7B88}" type="presOf" srcId="{354D67A2-A80C-4CE1-8EB2-5FD028F490BC}" destId="{D97DCA0E-6DF0-43A4-8EB6-5FE0C72C4697}" srcOrd="0" destOrd="0" presId="urn:microsoft.com/office/officeart/2005/8/layout/vList2"/>
    <dgm:cxn modelId="{F3C06166-B135-40F1-9CCF-09A083BB49DA}" type="presOf" srcId="{1289F2F4-D331-4D50-BD0B-B1CED0F6E75F}" destId="{CF08D837-CFED-4488-BD55-0B1C3F513CBD}" srcOrd="0" destOrd="0" presId="urn:microsoft.com/office/officeart/2005/8/layout/vList2"/>
    <dgm:cxn modelId="{854863B3-9D16-4CBD-B470-BBEF1C8F1D23}" srcId="{E7F2B4FF-19E1-4206-BD7D-29194884361D}" destId="{354D67A2-A80C-4CE1-8EB2-5FD028F490BC}" srcOrd="0" destOrd="0" parTransId="{801ADBE1-D2BB-4FF7-BE73-51EC68B5B52E}" sibTransId="{DAD94D48-22A0-4949-95D8-DFCCDB1C3DF9}"/>
    <dgm:cxn modelId="{11EF5A91-F8B3-4FA4-8231-AD72011B5ABE}" type="presOf" srcId="{E7F2B4FF-19E1-4206-BD7D-29194884361D}" destId="{1FC4A3E0-4E3D-488B-8DCF-82E0360C8AF0}" srcOrd="0" destOrd="0" presId="urn:microsoft.com/office/officeart/2005/8/layout/vList2"/>
    <dgm:cxn modelId="{BF131AC9-434E-477A-83D7-BBCB859E4FCC}" type="presParOf" srcId="{1FC4A3E0-4E3D-488B-8DCF-82E0360C8AF0}" destId="{D97DCA0E-6DF0-43A4-8EB6-5FE0C72C4697}" srcOrd="0" destOrd="0" presId="urn:microsoft.com/office/officeart/2005/8/layout/vList2"/>
    <dgm:cxn modelId="{5B0A4D28-6D5D-4540-80EE-254561A76872}" type="presParOf" srcId="{1FC4A3E0-4E3D-488B-8DCF-82E0360C8AF0}" destId="{551E356C-90E8-4407-94BA-12D2F02E912F}" srcOrd="1" destOrd="0" presId="urn:microsoft.com/office/officeart/2005/8/layout/vList2"/>
    <dgm:cxn modelId="{FFDE986F-E830-45CC-8F03-BCD7A22E7521}" type="presParOf" srcId="{1FC4A3E0-4E3D-488B-8DCF-82E0360C8AF0}" destId="{CF08D837-CFED-4488-BD55-0B1C3F513CB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F154AE1-F8E0-4865-9260-3326062C3BD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88A8845-BBD1-49D9-A0D6-B041BBB43C72}">
      <dgm:prSet/>
      <dgm:spPr/>
      <dgm:t>
        <a:bodyPr/>
        <a:lstStyle/>
        <a:p>
          <a:r>
            <a:rPr lang="en-US" dirty="0" smtClean="0"/>
            <a:t>Recertification is as important as the initial certification process. Yet there is little research about what factors contribute to individuals remaining competent in their profession. </a:t>
          </a:r>
          <a:endParaRPr lang="en-US" dirty="0"/>
        </a:p>
      </dgm:t>
    </dgm:pt>
    <dgm:pt modelId="{8E859612-B29E-4B95-B461-80D25422661E}" type="parTrans" cxnId="{44FAACCF-6EAF-4E3D-99AF-86E480E12FE5}">
      <dgm:prSet/>
      <dgm:spPr/>
      <dgm:t>
        <a:bodyPr/>
        <a:lstStyle/>
        <a:p>
          <a:endParaRPr lang="en-US"/>
        </a:p>
      </dgm:t>
    </dgm:pt>
    <dgm:pt modelId="{C1008DED-4B87-4BB7-9952-C5E303821B31}" type="sibTrans" cxnId="{44FAACCF-6EAF-4E3D-99AF-86E480E12FE5}">
      <dgm:prSet/>
      <dgm:spPr/>
      <dgm:t>
        <a:bodyPr/>
        <a:lstStyle/>
        <a:p>
          <a:endParaRPr lang="en-US"/>
        </a:p>
      </dgm:t>
    </dgm:pt>
    <dgm:pt modelId="{910BD19D-F07A-40E6-9DC6-200E9FFD9131}">
      <dgm:prSet/>
      <dgm:spPr/>
      <dgm:t>
        <a:bodyPr/>
        <a:lstStyle/>
        <a:p>
          <a:pPr rtl="0"/>
          <a:r>
            <a:rPr lang="en-US" dirty="0" smtClean="0"/>
            <a:t>Workcred is advancing several research concepts to </a:t>
          </a:r>
          <a:r>
            <a:rPr lang="en-US" b="1" dirty="0" smtClean="0">
              <a:solidFill>
                <a:srgbClr val="0175C0"/>
              </a:solidFill>
            </a:rPr>
            <a:t>examine recertification and continued competence</a:t>
          </a:r>
          <a:r>
            <a:rPr lang="en-US" dirty="0" smtClean="0"/>
            <a:t>.</a:t>
          </a:r>
          <a:endParaRPr lang="en-US" dirty="0"/>
        </a:p>
      </dgm:t>
    </dgm:pt>
    <dgm:pt modelId="{C5CCF5AA-E61D-430E-9C67-409DBF990C2C}" type="parTrans" cxnId="{67B6A947-8668-4D32-92FF-FA9B92E3DD41}">
      <dgm:prSet/>
      <dgm:spPr/>
      <dgm:t>
        <a:bodyPr/>
        <a:lstStyle/>
        <a:p>
          <a:endParaRPr lang="en-US"/>
        </a:p>
      </dgm:t>
    </dgm:pt>
    <dgm:pt modelId="{E681C36D-33FF-4291-ABA6-95C8C50E6A46}" type="sibTrans" cxnId="{67B6A947-8668-4D32-92FF-FA9B92E3DD41}">
      <dgm:prSet/>
      <dgm:spPr/>
      <dgm:t>
        <a:bodyPr/>
        <a:lstStyle/>
        <a:p>
          <a:endParaRPr lang="en-US"/>
        </a:p>
      </dgm:t>
    </dgm:pt>
    <dgm:pt modelId="{A951CA05-D238-44B0-8B8D-934BFE63DCF4}" type="pres">
      <dgm:prSet presAssocID="{BF154AE1-F8E0-4865-9260-3326062C3BD8}" presName="vert0" presStyleCnt="0">
        <dgm:presLayoutVars>
          <dgm:dir/>
          <dgm:animOne val="branch"/>
          <dgm:animLvl val="lvl"/>
        </dgm:presLayoutVars>
      </dgm:prSet>
      <dgm:spPr/>
      <dgm:t>
        <a:bodyPr/>
        <a:lstStyle/>
        <a:p>
          <a:endParaRPr lang="en-US"/>
        </a:p>
      </dgm:t>
    </dgm:pt>
    <dgm:pt modelId="{6216FE32-45AF-4206-B22D-716620C76D75}" type="pres">
      <dgm:prSet presAssocID="{088A8845-BBD1-49D9-A0D6-B041BBB43C72}" presName="thickLine" presStyleLbl="alignNode1" presStyleIdx="0" presStyleCnt="2"/>
      <dgm:spPr/>
    </dgm:pt>
    <dgm:pt modelId="{2CB25849-4CE1-4AAF-8390-3F05BA478E0F}" type="pres">
      <dgm:prSet presAssocID="{088A8845-BBD1-49D9-A0D6-B041BBB43C72}" presName="horz1" presStyleCnt="0"/>
      <dgm:spPr/>
    </dgm:pt>
    <dgm:pt modelId="{1FC627BB-855B-4CC0-BCA1-03497566A834}" type="pres">
      <dgm:prSet presAssocID="{088A8845-BBD1-49D9-A0D6-B041BBB43C72}" presName="tx1" presStyleLbl="revTx" presStyleIdx="0" presStyleCnt="2"/>
      <dgm:spPr/>
      <dgm:t>
        <a:bodyPr/>
        <a:lstStyle/>
        <a:p>
          <a:endParaRPr lang="en-US"/>
        </a:p>
      </dgm:t>
    </dgm:pt>
    <dgm:pt modelId="{D968C4BE-E0F6-4BCB-8880-E3EA6C027E8F}" type="pres">
      <dgm:prSet presAssocID="{088A8845-BBD1-49D9-A0D6-B041BBB43C72}" presName="vert1" presStyleCnt="0"/>
      <dgm:spPr/>
    </dgm:pt>
    <dgm:pt modelId="{83B060B7-3C75-4857-8FC2-C7FD840D5F30}" type="pres">
      <dgm:prSet presAssocID="{910BD19D-F07A-40E6-9DC6-200E9FFD9131}" presName="thickLine" presStyleLbl="alignNode1" presStyleIdx="1" presStyleCnt="2"/>
      <dgm:spPr/>
    </dgm:pt>
    <dgm:pt modelId="{8BF0150D-1842-408C-8269-51DE94A0A2FA}" type="pres">
      <dgm:prSet presAssocID="{910BD19D-F07A-40E6-9DC6-200E9FFD9131}" presName="horz1" presStyleCnt="0"/>
      <dgm:spPr/>
    </dgm:pt>
    <dgm:pt modelId="{64AE7258-E0D7-4244-9998-359E15B88A7C}" type="pres">
      <dgm:prSet presAssocID="{910BD19D-F07A-40E6-9DC6-200E9FFD9131}" presName="tx1" presStyleLbl="revTx" presStyleIdx="1" presStyleCnt="2"/>
      <dgm:spPr/>
      <dgm:t>
        <a:bodyPr/>
        <a:lstStyle/>
        <a:p>
          <a:endParaRPr lang="en-US"/>
        </a:p>
      </dgm:t>
    </dgm:pt>
    <dgm:pt modelId="{214EF662-9506-4518-AE0C-9EDAC3ADF6A7}" type="pres">
      <dgm:prSet presAssocID="{910BD19D-F07A-40E6-9DC6-200E9FFD9131}" presName="vert1" presStyleCnt="0"/>
      <dgm:spPr/>
    </dgm:pt>
  </dgm:ptLst>
  <dgm:cxnLst>
    <dgm:cxn modelId="{DB87E69E-FAB5-4EBD-891F-12ADA0717912}" type="presOf" srcId="{BF154AE1-F8E0-4865-9260-3326062C3BD8}" destId="{A951CA05-D238-44B0-8B8D-934BFE63DCF4}" srcOrd="0" destOrd="0" presId="urn:microsoft.com/office/officeart/2008/layout/LinedList"/>
    <dgm:cxn modelId="{67B6A947-8668-4D32-92FF-FA9B92E3DD41}" srcId="{BF154AE1-F8E0-4865-9260-3326062C3BD8}" destId="{910BD19D-F07A-40E6-9DC6-200E9FFD9131}" srcOrd="1" destOrd="0" parTransId="{C5CCF5AA-E61D-430E-9C67-409DBF990C2C}" sibTransId="{E681C36D-33FF-4291-ABA6-95C8C50E6A46}"/>
    <dgm:cxn modelId="{F9833CB2-7CCA-44C1-B6BD-20A81B1B0BF1}" type="presOf" srcId="{088A8845-BBD1-49D9-A0D6-B041BBB43C72}" destId="{1FC627BB-855B-4CC0-BCA1-03497566A834}" srcOrd="0" destOrd="0" presId="urn:microsoft.com/office/officeart/2008/layout/LinedList"/>
    <dgm:cxn modelId="{0E2D32CA-877A-41CA-8B5B-FAAA1C5A9E1F}" type="presOf" srcId="{910BD19D-F07A-40E6-9DC6-200E9FFD9131}" destId="{64AE7258-E0D7-4244-9998-359E15B88A7C}" srcOrd="0" destOrd="0" presId="urn:microsoft.com/office/officeart/2008/layout/LinedList"/>
    <dgm:cxn modelId="{44FAACCF-6EAF-4E3D-99AF-86E480E12FE5}" srcId="{BF154AE1-F8E0-4865-9260-3326062C3BD8}" destId="{088A8845-BBD1-49D9-A0D6-B041BBB43C72}" srcOrd="0" destOrd="0" parTransId="{8E859612-B29E-4B95-B461-80D25422661E}" sibTransId="{C1008DED-4B87-4BB7-9952-C5E303821B31}"/>
    <dgm:cxn modelId="{E8299056-A7A2-4342-8875-3BA539197D3C}" type="presParOf" srcId="{A951CA05-D238-44B0-8B8D-934BFE63DCF4}" destId="{6216FE32-45AF-4206-B22D-716620C76D75}" srcOrd="0" destOrd="0" presId="urn:microsoft.com/office/officeart/2008/layout/LinedList"/>
    <dgm:cxn modelId="{659975DB-8014-4502-83B0-3811E6104862}" type="presParOf" srcId="{A951CA05-D238-44B0-8B8D-934BFE63DCF4}" destId="{2CB25849-4CE1-4AAF-8390-3F05BA478E0F}" srcOrd="1" destOrd="0" presId="urn:microsoft.com/office/officeart/2008/layout/LinedList"/>
    <dgm:cxn modelId="{6D20A649-818C-4C5D-8E96-5CC85344944B}" type="presParOf" srcId="{2CB25849-4CE1-4AAF-8390-3F05BA478E0F}" destId="{1FC627BB-855B-4CC0-BCA1-03497566A834}" srcOrd="0" destOrd="0" presId="urn:microsoft.com/office/officeart/2008/layout/LinedList"/>
    <dgm:cxn modelId="{77E2B59C-8DC2-403A-91D9-521C4B6A7F29}" type="presParOf" srcId="{2CB25849-4CE1-4AAF-8390-3F05BA478E0F}" destId="{D968C4BE-E0F6-4BCB-8880-E3EA6C027E8F}" srcOrd="1" destOrd="0" presId="urn:microsoft.com/office/officeart/2008/layout/LinedList"/>
    <dgm:cxn modelId="{C7CE21AC-13FB-4620-A1F8-46614D7D16A0}" type="presParOf" srcId="{A951CA05-D238-44B0-8B8D-934BFE63DCF4}" destId="{83B060B7-3C75-4857-8FC2-C7FD840D5F30}" srcOrd="2" destOrd="0" presId="urn:microsoft.com/office/officeart/2008/layout/LinedList"/>
    <dgm:cxn modelId="{3C052CFE-5A1E-4743-B742-9E804B8445B7}" type="presParOf" srcId="{A951CA05-D238-44B0-8B8D-934BFE63DCF4}" destId="{8BF0150D-1842-408C-8269-51DE94A0A2FA}" srcOrd="3" destOrd="0" presId="urn:microsoft.com/office/officeart/2008/layout/LinedList"/>
    <dgm:cxn modelId="{06207226-70D2-466C-B2F8-ADB2867F7B54}" type="presParOf" srcId="{8BF0150D-1842-408C-8269-51DE94A0A2FA}" destId="{64AE7258-E0D7-4244-9998-359E15B88A7C}" srcOrd="0" destOrd="0" presId="urn:microsoft.com/office/officeart/2008/layout/LinedList"/>
    <dgm:cxn modelId="{C494DAAC-2DE1-4273-9E75-9DDE8BC632E3}" type="presParOf" srcId="{8BF0150D-1842-408C-8269-51DE94A0A2FA}" destId="{214EF662-9506-4518-AE0C-9EDAC3ADF6A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7F2B4FF-19E1-4206-BD7D-29194884361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DD79FBD-161A-4FD0-B083-0F7257184C2C}">
      <dgm:prSet phldrT="[Text]"/>
      <dgm:spPr>
        <a:solidFill>
          <a:srgbClr val="0175C0"/>
        </a:solidFill>
      </dgm:spPr>
      <dgm:t>
        <a:bodyPr/>
        <a:lstStyle/>
        <a:p>
          <a:r>
            <a:rPr lang="en-US" b="1" dirty="0" smtClean="0"/>
            <a:t>Purpose</a:t>
          </a:r>
          <a:r>
            <a:rPr lang="en-US" dirty="0" smtClean="0"/>
            <a:t>: To explore the effect of recertification on long-term labor market outcomes, including non-wage outcomes such as job tenure, satisfaction, and promotion. </a:t>
          </a:r>
          <a:endParaRPr lang="en-US" dirty="0"/>
        </a:p>
      </dgm:t>
    </dgm:pt>
    <dgm:pt modelId="{D70F46E5-28D2-4A02-89E6-3499C4CDD580}" type="parTrans" cxnId="{4E21F85F-5A0F-4379-997E-7ED0E8717518}">
      <dgm:prSet/>
      <dgm:spPr/>
      <dgm:t>
        <a:bodyPr/>
        <a:lstStyle/>
        <a:p>
          <a:endParaRPr lang="en-US"/>
        </a:p>
      </dgm:t>
    </dgm:pt>
    <dgm:pt modelId="{EC4DE47A-8D35-4137-85D4-F9667057FBAA}" type="sibTrans" cxnId="{4E21F85F-5A0F-4379-997E-7ED0E8717518}">
      <dgm:prSet/>
      <dgm:spPr/>
      <dgm:t>
        <a:bodyPr/>
        <a:lstStyle/>
        <a:p>
          <a:endParaRPr lang="en-US"/>
        </a:p>
      </dgm:t>
    </dgm:pt>
    <dgm:pt modelId="{354D67A2-A80C-4CE1-8EB2-5FD028F490BC}">
      <dgm:prSet phldrT="[Text]"/>
      <dgm:spPr>
        <a:solidFill>
          <a:srgbClr val="64BE5A"/>
        </a:solidFill>
      </dgm:spPr>
      <dgm:t>
        <a:bodyPr/>
        <a:lstStyle/>
        <a:p>
          <a:r>
            <a:rPr lang="en-US" dirty="0" smtClean="0"/>
            <a:t>The study would analyze the consequences of recertification using a longitudinal dataset of </a:t>
          </a:r>
          <a:r>
            <a:rPr lang="en-US" i="1" dirty="0" smtClean="0"/>
            <a:t>National Survey of College Graduates</a:t>
          </a:r>
          <a:r>
            <a:rPr lang="en-US" dirty="0" smtClean="0"/>
            <a:t> respondents who can be tracked from 2015 to 2017. Research would examine the effect of being subject to a recertification requirement – or of obtaining a new credential requiring recertification – on work-related outcomes relative to a baseline condition of having a certification or license that does not require recertification. </a:t>
          </a:r>
          <a:endParaRPr lang="en-US" dirty="0"/>
        </a:p>
      </dgm:t>
    </dgm:pt>
    <dgm:pt modelId="{801ADBE1-D2BB-4FF7-BE73-51EC68B5B52E}" type="parTrans" cxnId="{854863B3-9D16-4CBD-B470-BBEF1C8F1D23}">
      <dgm:prSet/>
      <dgm:spPr/>
      <dgm:t>
        <a:bodyPr/>
        <a:lstStyle/>
        <a:p>
          <a:endParaRPr lang="en-US"/>
        </a:p>
      </dgm:t>
    </dgm:pt>
    <dgm:pt modelId="{DAD94D48-22A0-4949-95D8-DFCCDB1C3DF9}" type="sibTrans" cxnId="{854863B3-9D16-4CBD-B470-BBEF1C8F1D23}">
      <dgm:prSet/>
      <dgm:spPr/>
      <dgm:t>
        <a:bodyPr/>
        <a:lstStyle/>
        <a:p>
          <a:endParaRPr lang="en-US"/>
        </a:p>
      </dgm:t>
    </dgm:pt>
    <dgm:pt modelId="{1289F2F4-D331-4D50-BD0B-B1CED0F6E75F}">
      <dgm:prSet phldrT="[Text]"/>
      <dgm:spPr>
        <a:solidFill>
          <a:srgbClr val="7030A0"/>
        </a:solidFill>
      </dgm:spPr>
      <dgm:t>
        <a:bodyPr/>
        <a:lstStyle/>
        <a:p>
          <a:r>
            <a:rPr lang="en-US" dirty="0" smtClean="0"/>
            <a:t>In addition to helping certification bodies identify the value of recertification requirements, this research could yield insights that help the National Science Foundation and other federal agencies to collect more and better data on recertification practices. </a:t>
          </a:r>
          <a:endParaRPr lang="en-US" dirty="0"/>
        </a:p>
      </dgm:t>
    </dgm:pt>
    <dgm:pt modelId="{AED33BD7-FB3F-4498-9114-E131455CCCE8}" type="parTrans" cxnId="{B245A664-E968-4C03-93BD-A08EE54A3C1D}">
      <dgm:prSet/>
      <dgm:spPr/>
      <dgm:t>
        <a:bodyPr/>
        <a:lstStyle/>
        <a:p>
          <a:endParaRPr lang="en-US"/>
        </a:p>
      </dgm:t>
    </dgm:pt>
    <dgm:pt modelId="{1D2C2215-CC83-42FE-BE43-3409A3DFFF93}" type="sibTrans" cxnId="{B245A664-E968-4C03-93BD-A08EE54A3C1D}">
      <dgm:prSet/>
      <dgm:spPr/>
      <dgm:t>
        <a:bodyPr/>
        <a:lstStyle/>
        <a:p>
          <a:endParaRPr lang="en-US"/>
        </a:p>
      </dgm:t>
    </dgm:pt>
    <dgm:pt modelId="{1FC4A3E0-4E3D-488B-8DCF-82E0360C8AF0}" type="pres">
      <dgm:prSet presAssocID="{E7F2B4FF-19E1-4206-BD7D-29194884361D}" presName="linear" presStyleCnt="0">
        <dgm:presLayoutVars>
          <dgm:animLvl val="lvl"/>
          <dgm:resizeHandles val="exact"/>
        </dgm:presLayoutVars>
      </dgm:prSet>
      <dgm:spPr/>
      <dgm:t>
        <a:bodyPr/>
        <a:lstStyle/>
        <a:p>
          <a:endParaRPr lang="en-US"/>
        </a:p>
      </dgm:t>
    </dgm:pt>
    <dgm:pt modelId="{6685D995-D4EB-447C-BB19-FB6E96730187}" type="pres">
      <dgm:prSet presAssocID="{DDD79FBD-161A-4FD0-B083-0F7257184C2C}" presName="parentText" presStyleLbl="node1" presStyleIdx="0" presStyleCnt="3">
        <dgm:presLayoutVars>
          <dgm:chMax val="0"/>
          <dgm:bulletEnabled val="1"/>
        </dgm:presLayoutVars>
      </dgm:prSet>
      <dgm:spPr/>
      <dgm:t>
        <a:bodyPr/>
        <a:lstStyle/>
        <a:p>
          <a:endParaRPr lang="en-US"/>
        </a:p>
      </dgm:t>
    </dgm:pt>
    <dgm:pt modelId="{F07953FD-65EC-4190-A924-55A0EB33086D}" type="pres">
      <dgm:prSet presAssocID="{EC4DE47A-8D35-4137-85D4-F9667057FBAA}" presName="spacer" presStyleCnt="0"/>
      <dgm:spPr/>
    </dgm:pt>
    <dgm:pt modelId="{D97DCA0E-6DF0-43A4-8EB6-5FE0C72C4697}" type="pres">
      <dgm:prSet presAssocID="{354D67A2-A80C-4CE1-8EB2-5FD028F490BC}" presName="parentText" presStyleLbl="node1" presStyleIdx="1" presStyleCnt="3">
        <dgm:presLayoutVars>
          <dgm:chMax val="0"/>
          <dgm:bulletEnabled val="1"/>
        </dgm:presLayoutVars>
      </dgm:prSet>
      <dgm:spPr/>
      <dgm:t>
        <a:bodyPr/>
        <a:lstStyle/>
        <a:p>
          <a:endParaRPr lang="en-US"/>
        </a:p>
      </dgm:t>
    </dgm:pt>
    <dgm:pt modelId="{551E356C-90E8-4407-94BA-12D2F02E912F}" type="pres">
      <dgm:prSet presAssocID="{DAD94D48-22A0-4949-95D8-DFCCDB1C3DF9}" presName="spacer" presStyleCnt="0"/>
      <dgm:spPr/>
    </dgm:pt>
    <dgm:pt modelId="{CF08D837-CFED-4488-BD55-0B1C3F513CBD}" type="pres">
      <dgm:prSet presAssocID="{1289F2F4-D331-4D50-BD0B-B1CED0F6E75F}" presName="parentText" presStyleLbl="node1" presStyleIdx="2" presStyleCnt="3">
        <dgm:presLayoutVars>
          <dgm:chMax val="0"/>
          <dgm:bulletEnabled val="1"/>
        </dgm:presLayoutVars>
      </dgm:prSet>
      <dgm:spPr/>
      <dgm:t>
        <a:bodyPr/>
        <a:lstStyle/>
        <a:p>
          <a:endParaRPr lang="en-US"/>
        </a:p>
      </dgm:t>
    </dgm:pt>
  </dgm:ptLst>
  <dgm:cxnLst>
    <dgm:cxn modelId="{F38519E7-3DCA-4194-9300-D7325B2D1FE1}" type="presOf" srcId="{DDD79FBD-161A-4FD0-B083-0F7257184C2C}" destId="{6685D995-D4EB-447C-BB19-FB6E96730187}" srcOrd="0" destOrd="0" presId="urn:microsoft.com/office/officeart/2005/8/layout/vList2"/>
    <dgm:cxn modelId="{B245A664-E968-4C03-93BD-A08EE54A3C1D}" srcId="{E7F2B4FF-19E1-4206-BD7D-29194884361D}" destId="{1289F2F4-D331-4D50-BD0B-B1CED0F6E75F}" srcOrd="2" destOrd="0" parTransId="{AED33BD7-FB3F-4498-9114-E131455CCCE8}" sibTransId="{1D2C2215-CC83-42FE-BE43-3409A3DFFF93}"/>
    <dgm:cxn modelId="{DFD65BFE-09F5-4446-9F59-2DDBBC584D30}" type="presOf" srcId="{354D67A2-A80C-4CE1-8EB2-5FD028F490BC}" destId="{D97DCA0E-6DF0-43A4-8EB6-5FE0C72C4697}" srcOrd="0" destOrd="0" presId="urn:microsoft.com/office/officeart/2005/8/layout/vList2"/>
    <dgm:cxn modelId="{C00C2884-7978-47CB-9E9A-020DEF22FE4C}" type="presOf" srcId="{E7F2B4FF-19E1-4206-BD7D-29194884361D}" destId="{1FC4A3E0-4E3D-488B-8DCF-82E0360C8AF0}" srcOrd="0" destOrd="0" presId="urn:microsoft.com/office/officeart/2005/8/layout/vList2"/>
    <dgm:cxn modelId="{854863B3-9D16-4CBD-B470-BBEF1C8F1D23}" srcId="{E7F2B4FF-19E1-4206-BD7D-29194884361D}" destId="{354D67A2-A80C-4CE1-8EB2-5FD028F490BC}" srcOrd="1" destOrd="0" parTransId="{801ADBE1-D2BB-4FF7-BE73-51EC68B5B52E}" sibTransId="{DAD94D48-22A0-4949-95D8-DFCCDB1C3DF9}"/>
    <dgm:cxn modelId="{C0E4B368-F01B-4C94-BFFD-7CFF47A137AB}" type="presOf" srcId="{1289F2F4-D331-4D50-BD0B-B1CED0F6E75F}" destId="{CF08D837-CFED-4488-BD55-0B1C3F513CBD}" srcOrd="0" destOrd="0" presId="urn:microsoft.com/office/officeart/2005/8/layout/vList2"/>
    <dgm:cxn modelId="{4E21F85F-5A0F-4379-997E-7ED0E8717518}" srcId="{E7F2B4FF-19E1-4206-BD7D-29194884361D}" destId="{DDD79FBD-161A-4FD0-B083-0F7257184C2C}" srcOrd="0" destOrd="0" parTransId="{D70F46E5-28D2-4A02-89E6-3499C4CDD580}" sibTransId="{EC4DE47A-8D35-4137-85D4-F9667057FBAA}"/>
    <dgm:cxn modelId="{0A7BCAB9-0923-4216-A500-C9496E4729FC}" type="presParOf" srcId="{1FC4A3E0-4E3D-488B-8DCF-82E0360C8AF0}" destId="{6685D995-D4EB-447C-BB19-FB6E96730187}" srcOrd="0" destOrd="0" presId="urn:microsoft.com/office/officeart/2005/8/layout/vList2"/>
    <dgm:cxn modelId="{E9C092CC-ABD7-4A07-BC00-A7A9CE6E1A38}" type="presParOf" srcId="{1FC4A3E0-4E3D-488B-8DCF-82E0360C8AF0}" destId="{F07953FD-65EC-4190-A924-55A0EB33086D}" srcOrd="1" destOrd="0" presId="urn:microsoft.com/office/officeart/2005/8/layout/vList2"/>
    <dgm:cxn modelId="{10EC9073-DB2B-449F-9B45-82DCBD16F93A}" type="presParOf" srcId="{1FC4A3E0-4E3D-488B-8DCF-82E0360C8AF0}" destId="{D97DCA0E-6DF0-43A4-8EB6-5FE0C72C4697}" srcOrd="2" destOrd="0" presId="urn:microsoft.com/office/officeart/2005/8/layout/vList2"/>
    <dgm:cxn modelId="{78BA6276-80E6-4111-A089-4FE5531580B1}" type="presParOf" srcId="{1FC4A3E0-4E3D-488B-8DCF-82E0360C8AF0}" destId="{551E356C-90E8-4407-94BA-12D2F02E912F}" srcOrd="3" destOrd="0" presId="urn:microsoft.com/office/officeart/2005/8/layout/vList2"/>
    <dgm:cxn modelId="{C5A4D5C4-9AFD-45EF-AB5F-968C05F54A01}" type="presParOf" srcId="{1FC4A3E0-4E3D-488B-8DCF-82E0360C8AF0}" destId="{CF08D837-CFED-4488-BD55-0B1C3F513CB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7F2B4FF-19E1-4206-BD7D-29194884361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DD79FBD-161A-4FD0-B083-0F7257184C2C}">
      <dgm:prSet phldrT="[Text]"/>
      <dgm:spPr>
        <a:solidFill>
          <a:srgbClr val="0175C0"/>
        </a:solidFill>
      </dgm:spPr>
      <dgm:t>
        <a:bodyPr/>
        <a:lstStyle/>
        <a:p>
          <a:r>
            <a:rPr lang="en-US" b="1" dirty="0" smtClean="0"/>
            <a:t>Purpose</a:t>
          </a:r>
          <a:r>
            <a:rPr lang="en-US" dirty="0" smtClean="0"/>
            <a:t>: To understand the processes of recertification and how, if at all, effectiveness is measured in a variety of occupations and industries. </a:t>
          </a:r>
          <a:endParaRPr lang="en-US" dirty="0"/>
        </a:p>
      </dgm:t>
    </dgm:pt>
    <dgm:pt modelId="{D70F46E5-28D2-4A02-89E6-3499C4CDD580}" type="parTrans" cxnId="{4E21F85F-5A0F-4379-997E-7ED0E8717518}">
      <dgm:prSet/>
      <dgm:spPr/>
      <dgm:t>
        <a:bodyPr/>
        <a:lstStyle/>
        <a:p>
          <a:endParaRPr lang="en-US"/>
        </a:p>
      </dgm:t>
    </dgm:pt>
    <dgm:pt modelId="{EC4DE47A-8D35-4137-85D4-F9667057FBAA}" type="sibTrans" cxnId="{4E21F85F-5A0F-4379-997E-7ED0E8717518}">
      <dgm:prSet/>
      <dgm:spPr/>
      <dgm:t>
        <a:bodyPr/>
        <a:lstStyle/>
        <a:p>
          <a:endParaRPr lang="en-US"/>
        </a:p>
      </dgm:t>
    </dgm:pt>
    <dgm:pt modelId="{354D67A2-A80C-4CE1-8EB2-5FD028F490BC}">
      <dgm:prSet phldrT="[Text]"/>
      <dgm:spPr>
        <a:solidFill>
          <a:srgbClr val="64BE5A"/>
        </a:solidFill>
      </dgm:spPr>
      <dgm:t>
        <a:bodyPr/>
        <a:lstStyle/>
        <a:p>
          <a:r>
            <a:rPr lang="en-US" dirty="0" smtClean="0"/>
            <a:t>The study would provide scholars and practitioners an understanding of the state of existing data on the impact of recertification in the professions.</a:t>
          </a:r>
          <a:endParaRPr lang="en-US" dirty="0"/>
        </a:p>
      </dgm:t>
    </dgm:pt>
    <dgm:pt modelId="{801ADBE1-D2BB-4FF7-BE73-51EC68B5B52E}" type="parTrans" cxnId="{854863B3-9D16-4CBD-B470-BBEF1C8F1D23}">
      <dgm:prSet/>
      <dgm:spPr/>
      <dgm:t>
        <a:bodyPr/>
        <a:lstStyle/>
        <a:p>
          <a:endParaRPr lang="en-US"/>
        </a:p>
      </dgm:t>
    </dgm:pt>
    <dgm:pt modelId="{DAD94D48-22A0-4949-95D8-DFCCDB1C3DF9}" type="sibTrans" cxnId="{854863B3-9D16-4CBD-B470-BBEF1C8F1D23}">
      <dgm:prSet/>
      <dgm:spPr/>
      <dgm:t>
        <a:bodyPr/>
        <a:lstStyle/>
        <a:p>
          <a:endParaRPr lang="en-US"/>
        </a:p>
      </dgm:t>
    </dgm:pt>
    <dgm:pt modelId="{1289F2F4-D331-4D50-BD0B-B1CED0F6E75F}">
      <dgm:prSet phldrT="[Text]"/>
      <dgm:spPr>
        <a:solidFill>
          <a:srgbClr val="7030A0"/>
        </a:solidFill>
      </dgm:spPr>
      <dgm:t>
        <a:bodyPr/>
        <a:lstStyle/>
        <a:p>
          <a:r>
            <a:rPr lang="en-US" dirty="0" smtClean="0"/>
            <a:t>Based on the research findings, standards for recertification evaluation metrics and practices could be developed to support certifying organizations in assessing the impact of their </a:t>
          </a:r>
          <a:r>
            <a:rPr lang="en-US" dirty="0" err="1" smtClean="0"/>
            <a:t>recertifications</a:t>
          </a:r>
          <a:r>
            <a:rPr lang="en-US" dirty="0" smtClean="0"/>
            <a:t>. </a:t>
          </a:r>
          <a:endParaRPr lang="en-US" dirty="0"/>
        </a:p>
      </dgm:t>
    </dgm:pt>
    <dgm:pt modelId="{AED33BD7-FB3F-4498-9114-E131455CCCE8}" type="parTrans" cxnId="{B245A664-E968-4C03-93BD-A08EE54A3C1D}">
      <dgm:prSet/>
      <dgm:spPr/>
      <dgm:t>
        <a:bodyPr/>
        <a:lstStyle/>
        <a:p>
          <a:endParaRPr lang="en-US"/>
        </a:p>
      </dgm:t>
    </dgm:pt>
    <dgm:pt modelId="{1D2C2215-CC83-42FE-BE43-3409A3DFFF93}" type="sibTrans" cxnId="{B245A664-E968-4C03-93BD-A08EE54A3C1D}">
      <dgm:prSet/>
      <dgm:spPr/>
      <dgm:t>
        <a:bodyPr/>
        <a:lstStyle/>
        <a:p>
          <a:endParaRPr lang="en-US"/>
        </a:p>
      </dgm:t>
    </dgm:pt>
    <dgm:pt modelId="{1FC4A3E0-4E3D-488B-8DCF-82E0360C8AF0}" type="pres">
      <dgm:prSet presAssocID="{E7F2B4FF-19E1-4206-BD7D-29194884361D}" presName="linear" presStyleCnt="0">
        <dgm:presLayoutVars>
          <dgm:animLvl val="lvl"/>
          <dgm:resizeHandles val="exact"/>
        </dgm:presLayoutVars>
      </dgm:prSet>
      <dgm:spPr/>
      <dgm:t>
        <a:bodyPr/>
        <a:lstStyle/>
        <a:p>
          <a:endParaRPr lang="en-US"/>
        </a:p>
      </dgm:t>
    </dgm:pt>
    <dgm:pt modelId="{6685D995-D4EB-447C-BB19-FB6E96730187}" type="pres">
      <dgm:prSet presAssocID="{DDD79FBD-161A-4FD0-B083-0F7257184C2C}" presName="parentText" presStyleLbl="node1" presStyleIdx="0" presStyleCnt="3">
        <dgm:presLayoutVars>
          <dgm:chMax val="0"/>
          <dgm:bulletEnabled val="1"/>
        </dgm:presLayoutVars>
      </dgm:prSet>
      <dgm:spPr/>
      <dgm:t>
        <a:bodyPr/>
        <a:lstStyle/>
        <a:p>
          <a:endParaRPr lang="en-US"/>
        </a:p>
      </dgm:t>
    </dgm:pt>
    <dgm:pt modelId="{F07953FD-65EC-4190-A924-55A0EB33086D}" type="pres">
      <dgm:prSet presAssocID="{EC4DE47A-8D35-4137-85D4-F9667057FBAA}" presName="spacer" presStyleCnt="0"/>
      <dgm:spPr/>
    </dgm:pt>
    <dgm:pt modelId="{D97DCA0E-6DF0-43A4-8EB6-5FE0C72C4697}" type="pres">
      <dgm:prSet presAssocID="{354D67A2-A80C-4CE1-8EB2-5FD028F490BC}" presName="parentText" presStyleLbl="node1" presStyleIdx="1" presStyleCnt="3">
        <dgm:presLayoutVars>
          <dgm:chMax val="0"/>
          <dgm:bulletEnabled val="1"/>
        </dgm:presLayoutVars>
      </dgm:prSet>
      <dgm:spPr/>
      <dgm:t>
        <a:bodyPr/>
        <a:lstStyle/>
        <a:p>
          <a:endParaRPr lang="en-US"/>
        </a:p>
      </dgm:t>
    </dgm:pt>
    <dgm:pt modelId="{551E356C-90E8-4407-94BA-12D2F02E912F}" type="pres">
      <dgm:prSet presAssocID="{DAD94D48-22A0-4949-95D8-DFCCDB1C3DF9}" presName="spacer" presStyleCnt="0"/>
      <dgm:spPr/>
    </dgm:pt>
    <dgm:pt modelId="{CF08D837-CFED-4488-BD55-0B1C3F513CBD}" type="pres">
      <dgm:prSet presAssocID="{1289F2F4-D331-4D50-BD0B-B1CED0F6E75F}" presName="parentText" presStyleLbl="node1" presStyleIdx="2" presStyleCnt="3">
        <dgm:presLayoutVars>
          <dgm:chMax val="0"/>
          <dgm:bulletEnabled val="1"/>
        </dgm:presLayoutVars>
      </dgm:prSet>
      <dgm:spPr/>
      <dgm:t>
        <a:bodyPr/>
        <a:lstStyle/>
        <a:p>
          <a:endParaRPr lang="en-US"/>
        </a:p>
      </dgm:t>
    </dgm:pt>
  </dgm:ptLst>
  <dgm:cxnLst>
    <dgm:cxn modelId="{B245A664-E968-4C03-93BD-A08EE54A3C1D}" srcId="{E7F2B4FF-19E1-4206-BD7D-29194884361D}" destId="{1289F2F4-D331-4D50-BD0B-B1CED0F6E75F}" srcOrd="2" destOrd="0" parTransId="{AED33BD7-FB3F-4498-9114-E131455CCCE8}" sibTransId="{1D2C2215-CC83-42FE-BE43-3409A3DFFF93}"/>
    <dgm:cxn modelId="{91A4DD74-DB37-47E1-A457-E58957931E61}" type="presOf" srcId="{E7F2B4FF-19E1-4206-BD7D-29194884361D}" destId="{1FC4A3E0-4E3D-488B-8DCF-82E0360C8AF0}" srcOrd="0" destOrd="0" presId="urn:microsoft.com/office/officeart/2005/8/layout/vList2"/>
    <dgm:cxn modelId="{20E98AB4-09AE-43FD-8DF8-23F433358165}" type="presOf" srcId="{1289F2F4-D331-4D50-BD0B-B1CED0F6E75F}" destId="{CF08D837-CFED-4488-BD55-0B1C3F513CBD}" srcOrd="0" destOrd="0" presId="urn:microsoft.com/office/officeart/2005/8/layout/vList2"/>
    <dgm:cxn modelId="{05DE04DC-2C14-4419-913A-C844B14289B5}" type="presOf" srcId="{354D67A2-A80C-4CE1-8EB2-5FD028F490BC}" destId="{D97DCA0E-6DF0-43A4-8EB6-5FE0C72C4697}" srcOrd="0" destOrd="0" presId="urn:microsoft.com/office/officeart/2005/8/layout/vList2"/>
    <dgm:cxn modelId="{4E21F85F-5A0F-4379-997E-7ED0E8717518}" srcId="{E7F2B4FF-19E1-4206-BD7D-29194884361D}" destId="{DDD79FBD-161A-4FD0-B083-0F7257184C2C}" srcOrd="0" destOrd="0" parTransId="{D70F46E5-28D2-4A02-89E6-3499C4CDD580}" sibTransId="{EC4DE47A-8D35-4137-85D4-F9667057FBAA}"/>
    <dgm:cxn modelId="{9EBB7E28-F1D6-4D98-880E-B0A90FD1975B}" type="presOf" srcId="{DDD79FBD-161A-4FD0-B083-0F7257184C2C}" destId="{6685D995-D4EB-447C-BB19-FB6E96730187}" srcOrd="0" destOrd="0" presId="urn:microsoft.com/office/officeart/2005/8/layout/vList2"/>
    <dgm:cxn modelId="{854863B3-9D16-4CBD-B470-BBEF1C8F1D23}" srcId="{E7F2B4FF-19E1-4206-BD7D-29194884361D}" destId="{354D67A2-A80C-4CE1-8EB2-5FD028F490BC}" srcOrd="1" destOrd="0" parTransId="{801ADBE1-D2BB-4FF7-BE73-51EC68B5B52E}" sibTransId="{DAD94D48-22A0-4949-95D8-DFCCDB1C3DF9}"/>
    <dgm:cxn modelId="{5F54886F-236D-4E54-A6AA-AF96F31E9442}" type="presParOf" srcId="{1FC4A3E0-4E3D-488B-8DCF-82E0360C8AF0}" destId="{6685D995-D4EB-447C-BB19-FB6E96730187}" srcOrd="0" destOrd="0" presId="urn:microsoft.com/office/officeart/2005/8/layout/vList2"/>
    <dgm:cxn modelId="{72540EAE-7F5A-4C5E-BC85-C1CDC87D78AD}" type="presParOf" srcId="{1FC4A3E0-4E3D-488B-8DCF-82E0360C8AF0}" destId="{F07953FD-65EC-4190-A924-55A0EB33086D}" srcOrd="1" destOrd="0" presId="urn:microsoft.com/office/officeart/2005/8/layout/vList2"/>
    <dgm:cxn modelId="{E5A50C04-7E03-43E0-879C-5A97414E373E}" type="presParOf" srcId="{1FC4A3E0-4E3D-488B-8DCF-82E0360C8AF0}" destId="{D97DCA0E-6DF0-43A4-8EB6-5FE0C72C4697}" srcOrd="2" destOrd="0" presId="urn:microsoft.com/office/officeart/2005/8/layout/vList2"/>
    <dgm:cxn modelId="{CEC3ACEE-AB98-478C-B46A-0759358C41F5}" type="presParOf" srcId="{1FC4A3E0-4E3D-488B-8DCF-82E0360C8AF0}" destId="{551E356C-90E8-4407-94BA-12D2F02E912F}" srcOrd="3" destOrd="0" presId="urn:microsoft.com/office/officeart/2005/8/layout/vList2"/>
    <dgm:cxn modelId="{51C09F08-7294-41DA-A0AD-DBF268E8C192}" type="presParOf" srcId="{1FC4A3E0-4E3D-488B-8DCF-82E0360C8AF0}" destId="{CF08D837-CFED-4488-BD55-0B1C3F513CB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A6BE2E-6E1F-4BC1-A91D-3E97F25A8C76}" type="doc">
      <dgm:prSet loTypeId="urn:microsoft.com/office/officeart/2005/8/layout/equation1" loCatId="process" qsTypeId="urn:microsoft.com/office/officeart/2005/8/quickstyle/simple1" qsCatId="simple" csTypeId="urn:microsoft.com/office/officeart/2005/8/colors/accent1_2" csCatId="accent1" phldr="1"/>
      <dgm:spPr/>
    </dgm:pt>
    <dgm:pt modelId="{233070F3-EDB1-4A8B-AED4-0763D2D8301B}">
      <dgm:prSet phldrT="[Text]" custT="1"/>
      <dgm:spPr>
        <a:solidFill>
          <a:srgbClr val="64BE5A"/>
        </a:solidFill>
      </dgm:spPr>
      <dgm:t>
        <a:bodyPr/>
        <a:lstStyle/>
        <a:p>
          <a:r>
            <a:rPr lang="en-US" sz="1700" dirty="0" smtClean="0"/>
            <a:t>A </a:t>
          </a:r>
          <a:r>
            <a:rPr lang="en-US" sz="1700" b="1" dirty="0" smtClean="0"/>
            <a:t>shortage</a:t>
          </a:r>
          <a:r>
            <a:rPr lang="en-US" sz="1700" dirty="0" smtClean="0"/>
            <a:t> of individuals with the right skills</a:t>
          </a:r>
          <a:endParaRPr lang="en-US" sz="1700" dirty="0"/>
        </a:p>
      </dgm:t>
    </dgm:pt>
    <dgm:pt modelId="{C62CCE69-1694-4082-8461-16D5CFB6F80E}" type="parTrans" cxnId="{888C65C9-BD32-47B5-8683-6CA20FA6659C}">
      <dgm:prSet/>
      <dgm:spPr/>
      <dgm:t>
        <a:bodyPr/>
        <a:lstStyle/>
        <a:p>
          <a:endParaRPr lang="en-US"/>
        </a:p>
      </dgm:t>
    </dgm:pt>
    <dgm:pt modelId="{ADC1F9F5-CC67-4509-9F8B-F0CEC7C13C4C}" type="sibTrans" cxnId="{888C65C9-BD32-47B5-8683-6CA20FA6659C}">
      <dgm:prSet/>
      <dgm:spPr/>
      <dgm:t>
        <a:bodyPr/>
        <a:lstStyle/>
        <a:p>
          <a:endParaRPr lang="en-US"/>
        </a:p>
      </dgm:t>
    </dgm:pt>
    <dgm:pt modelId="{16F61343-972A-4B73-BCC4-1BF631C85994}">
      <dgm:prSet phldrT="[Text]" custT="1"/>
      <dgm:spPr>
        <a:solidFill>
          <a:srgbClr val="7030A0"/>
        </a:solidFill>
      </dgm:spPr>
      <dgm:t>
        <a:bodyPr/>
        <a:lstStyle/>
        <a:p>
          <a:r>
            <a:rPr lang="en-US" sz="1600" b="0" dirty="0" smtClean="0"/>
            <a:t>U.S. manufacturing skills </a:t>
          </a:r>
          <a:r>
            <a:rPr lang="en-US" sz="1600" b="1" dirty="0" smtClean="0"/>
            <a:t>mismatch</a:t>
          </a:r>
          <a:endParaRPr lang="en-US" sz="1600" b="1" dirty="0"/>
        </a:p>
      </dgm:t>
    </dgm:pt>
    <dgm:pt modelId="{84514A2D-926C-4F0D-9109-0BCBB838DD94}" type="parTrans" cxnId="{A1F1AEF0-CE6C-44A0-A681-01EFD3AC411C}">
      <dgm:prSet/>
      <dgm:spPr/>
      <dgm:t>
        <a:bodyPr/>
        <a:lstStyle/>
        <a:p>
          <a:endParaRPr lang="en-US"/>
        </a:p>
      </dgm:t>
    </dgm:pt>
    <dgm:pt modelId="{FA01BC5D-67F6-46CA-89AB-A4CCE62FEFAE}" type="sibTrans" cxnId="{A1F1AEF0-CE6C-44A0-A681-01EFD3AC411C}">
      <dgm:prSet/>
      <dgm:spPr/>
      <dgm:t>
        <a:bodyPr/>
        <a:lstStyle/>
        <a:p>
          <a:endParaRPr lang="en-US"/>
        </a:p>
      </dgm:t>
    </dgm:pt>
    <dgm:pt modelId="{8EE4DB27-20C6-4EC4-A449-E205D79D3A9E}">
      <dgm:prSet phldrT="[Text]" custT="1"/>
      <dgm:spPr>
        <a:solidFill>
          <a:srgbClr val="0175C0"/>
        </a:solidFill>
      </dgm:spPr>
      <dgm:t>
        <a:bodyPr/>
        <a:lstStyle/>
        <a:p>
          <a:r>
            <a:rPr lang="en-US" sz="1700" dirty="0" smtClean="0"/>
            <a:t>An </a:t>
          </a:r>
          <a:r>
            <a:rPr lang="en-US" sz="1700" b="1" dirty="0" smtClean="0"/>
            <a:t>increase</a:t>
          </a:r>
          <a:r>
            <a:rPr lang="en-US" sz="1700" dirty="0" smtClean="0"/>
            <a:t> in job openings and projected productivity</a:t>
          </a:r>
          <a:endParaRPr lang="en-US" sz="1700" dirty="0"/>
        </a:p>
      </dgm:t>
    </dgm:pt>
    <dgm:pt modelId="{C1D3257A-E56A-4670-8676-EE36A31A479E}" type="sibTrans" cxnId="{10DA3381-61A4-4E8B-8201-9D39579373EE}">
      <dgm:prSet/>
      <dgm:spPr/>
      <dgm:t>
        <a:bodyPr/>
        <a:lstStyle/>
        <a:p>
          <a:endParaRPr lang="en-US"/>
        </a:p>
      </dgm:t>
    </dgm:pt>
    <dgm:pt modelId="{37E4585F-255C-4E81-8497-4D8A381ED74F}" type="parTrans" cxnId="{10DA3381-61A4-4E8B-8201-9D39579373EE}">
      <dgm:prSet/>
      <dgm:spPr/>
      <dgm:t>
        <a:bodyPr/>
        <a:lstStyle/>
        <a:p>
          <a:endParaRPr lang="en-US"/>
        </a:p>
      </dgm:t>
    </dgm:pt>
    <dgm:pt modelId="{AACEEEA6-6D52-478B-84A5-185E84BF7CAA}" type="pres">
      <dgm:prSet presAssocID="{F5A6BE2E-6E1F-4BC1-A91D-3E97F25A8C76}" presName="linearFlow" presStyleCnt="0">
        <dgm:presLayoutVars>
          <dgm:dir/>
          <dgm:resizeHandles val="exact"/>
        </dgm:presLayoutVars>
      </dgm:prSet>
      <dgm:spPr/>
    </dgm:pt>
    <dgm:pt modelId="{17976F26-D9F1-4B8C-906B-74EDA4742418}" type="pres">
      <dgm:prSet presAssocID="{8EE4DB27-20C6-4EC4-A449-E205D79D3A9E}" presName="node" presStyleLbl="node1" presStyleIdx="0" presStyleCnt="3" custLinFactNeighborX="-55170" custLinFactNeighborY="-650">
        <dgm:presLayoutVars>
          <dgm:bulletEnabled val="1"/>
        </dgm:presLayoutVars>
      </dgm:prSet>
      <dgm:spPr/>
      <dgm:t>
        <a:bodyPr/>
        <a:lstStyle/>
        <a:p>
          <a:endParaRPr lang="en-US"/>
        </a:p>
      </dgm:t>
    </dgm:pt>
    <dgm:pt modelId="{4AE86A9D-4952-45BB-92B9-B7C2D9A8FE4D}" type="pres">
      <dgm:prSet presAssocID="{C1D3257A-E56A-4670-8676-EE36A31A479E}" presName="spacerL" presStyleCnt="0"/>
      <dgm:spPr/>
    </dgm:pt>
    <dgm:pt modelId="{5D4A6A11-F015-4701-AD7F-302DEB21B942}" type="pres">
      <dgm:prSet presAssocID="{C1D3257A-E56A-4670-8676-EE36A31A479E}" presName="sibTrans" presStyleLbl="sibTrans2D1" presStyleIdx="0" presStyleCnt="2"/>
      <dgm:spPr/>
      <dgm:t>
        <a:bodyPr/>
        <a:lstStyle/>
        <a:p>
          <a:endParaRPr lang="en-US"/>
        </a:p>
      </dgm:t>
    </dgm:pt>
    <dgm:pt modelId="{3B43B70D-75A8-467A-81B9-3FAE23463EEB}" type="pres">
      <dgm:prSet presAssocID="{C1D3257A-E56A-4670-8676-EE36A31A479E}" presName="spacerR" presStyleCnt="0"/>
      <dgm:spPr/>
    </dgm:pt>
    <dgm:pt modelId="{2D9F2E49-5411-4F6A-B805-222DD141241C}" type="pres">
      <dgm:prSet presAssocID="{233070F3-EDB1-4A8B-AED4-0763D2D8301B}" presName="node" presStyleLbl="node1" presStyleIdx="1" presStyleCnt="3">
        <dgm:presLayoutVars>
          <dgm:bulletEnabled val="1"/>
        </dgm:presLayoutVars>
      </dgm:prSet>
      <dgm:spPr/>
      <dgm:t>
        <a:bodyPr/>
        <a:lstStyle/>
        <a:p>
          <a:endParaRPr lang="en-US"/>
        </a:p>
      </dgm:t>
    </dgm:pt>
    <dgm:pt modelId="{38EE3C54-9FE8-41E2-9B39-49F78D59B0AF}" type="pres">
      <dgm:prSet presAssocID="{ADC1F9F5-CC67-4509-9F8B-F0CEC7C13C4C}" presName="spacerL" presStyleCnt="0"/>
      <dgm:spPr/>
    </dgm:pt>
    <dgm:pt modelId="{773C3147-31E7-4F7F-A72C-019378BB90F1}" type="pres">
      <dgm:prSet presAssocID="{ADC1F9F5-CC67-4509-9F8B-F0CEC7C13C4C}" presName="sibTrans" presStyleLbl="sibTrans2D1" presStyleIdx="1" presStyleCnt="2"/>
      <dgm:spPr/>
      <dgm:t>
        <a:bodyPr/>
        <a:lstStyle/>
        <a:p>
          <a:endParaRPr lang="en-US"/>
        </a:p>
      </dgm:t>
    </dgm:pt>
    <dgm:pt modelId="{88CFD5B0-C712-484A-ADE7-0D9FCEE9F455}" type="pres">
      <dgm:prSet presAssocID="{ADC1F9F5-CC67-4509-9F8B-F0CEC7C13C4C}" presName="spacerR" presStyleCnt="0"/>
      <dgm:spPr/>
    </dgm:pt>
    <dgm:pt modelId="{52E6911A-08A8-49BB-8B4C-7A850B20E98D}" type="pres">
      <dgm:prSet presAssocID="{16F61343-972A-4B73-BCC4-1BF631C85994}" presName="node" presStyleLbl="node1" presStyleIdx="2" presStyleCnt="3">
        <dgm:presLayoutVars>
          <dgm:bulletEnabled val="1"/>
        </dgm:presLayoutVars>
      </dgm:prSet>
      <dgm:spPr/>
      <dgm:t>
        <a:bodyPr/>
        <a:lstStyle/>
        <a:p>
          <a:endParaRPr lang="en-US"/>
        </a:p>
      </dgm:t>
    </dgm:pt>
  </dgm:ptLst>
  <dgm:cxnLst>
    <dgm:cxn modelId="{5992F0B2-0EA8-41BB-AEBD-94769650F34E}" type="presOf" srcId="{16F61343-972A-4B73-BCC4-1BF631C85994}" destId="{52E6911A-08A8-49BB-8B4C-7A850B20E98D}" srcOrd="0" destOrd="0" presId="urn:microsoft.com/office/officeart/2005/8/layout/equation1"/>
    <dgm:cxn modelId="{CA8A8509-0D9B-4CCE-8997-311659FCA01E}" type="presOf" srcId="{ADC1F9F5-CC67-4509-9F8B-F0CEC7C13C4C}" destId="{773C3147-31E7-4F7F-A72C-019378BB90F1}" srcOrd="0" destOrd="0" presId="urn:microsoft.com/office/officeart/2005/8/layout/equation1"/>
    <dgm:cxn modelId="{745CE2D5-960A-4692-A39F-A1C5217DEB74}" type="presOf" srcId="{F5A6BE2E-6E1F-4BC1-A91D-3E97F25A8C76}" destId="{AACEEEA6-6D52-478B-84A5-185E84BF7CAA}" srcOrd="0" destOrd="0" presId="urn:microsoft.com/office/officeart/2005/8/layout/equation1"/>
    <dgm:cxn modelId="{A44AEC59-3F3A-4A43-B06C-D2C7DAE1EEEA}" type="presOf" srcId="{8EE4DB27-20C6-4EC4-A449-E205D79D3A9E}" destId="{17976F26-D9F1-4B8C-906B-74EDA4742418}" srcOrd="0" destOrd="0" presId="urn:microsoft.com/office/officeart/2005/8/layout/equation1"/>
    <dgm:cxn modelId="{8E0401CB-7615-42A3-9C4D-C10C618F377E}" type="presOf" srcId="{C1D3257A-E56A-4670-8676-EE36A31A479E}" destId="{5D4A6A11-F015-4701-AD7F-302DEB21B942}" srcOrd="0" destOrd="0" presId="urn:microsoft.com/office/officeart/2005/8/layout/equation1"/>
    <dgm:cxn modelId="{888C65C9-BD32-47B5-8683-6CA20FA6659C}" srcId="{F5A6BE2E-6E1F-4BC1-A91D-3E97F25A8C76}" destId="{233070F3-EDB1-4A8B-AED4-0763D2D8301B}" srcOrd="1" destOrd="0" parTransId="{C62CCE69-1694-4082-8461-16D5CFB6F80E}" sibTransId="{ADC1F9F5-CC67-4509-9F8B-F0CEC7C13C4C}"/>
    <dgm:cxn modelId="{10DA3381-61A4-4E8B-8201-9D39579373EE}" srcId="{F5A6BE2E-6E1F-4BC1-A91D-3E97F25A8C76}" destId="{8EE4DB27-20C6-4EC4-A449-E205D79D3A9E}" srcOrd="0" destOrd="0" parTransId="{37E4585F-255C-4E81-8497-4D8A381ED74F}" sibTransId="{C1D3257A-E56A-4670-8676-EE36A31A479E}"/>
    <dgm:cxn modelId="{0725702B-DDE8-4A4A-9C6E-E4CCC30FC9F3}" type="presOf" srcId="{233070F3-EDB1-4A8B-AED4-0763D2D8301B}" destId="{2D9F2E49-5411-4F6A-B805-222DD141241C}" srcOrd="0" destOrd="0" presId="urn:microsoft.com/office/officeart/2005/8/layout/equation1"/>
    <dgm:cxn modelId="{A1F1AEF0-CE6C-44A0-A681-01EFD3AC411C}" srcId="{F5A6BE2E-6E1F-4BC1-A91D-3E97F25A8C76}" destId="{16F61343-972A-4B73-BCC4-1BF631C85994}" srcOrd="2" destOrd="0" parTransId="{84514A2D-926C-4F0D-9109-0BCBB838DD94}" sibTransId="{FA01BC5D-67F6-46CA-89AB-A4CCE62FEFAE}"/>
    <dgm:cxn modelId="{B3E1DD64-0B22-490B-9669-A17A8FD45AAA}" type="presParOf" srcId="{AACEEEA6-6D52-478B-84A5-185E84BF7CAA}" destId="{17976F26-D9F1-4B8C-906B-74EDA4742418}" srcOrd="0" destOrd="0" presId="urn:microsoft.com/office/officeart/2005/8/layout/equation1"/>
    <dgm:cxn modelId="{B5D4DA6D-24FB-48ED-B672-5462ABF35C3A}" type="presParOf" srcId="{AACEEEA6-6D52-478B-84A5-185E84BF7CAA}" destId="{4AE86A9D-4952-45BB-92B9-B7C2D9A8FE4D}" srcOrd="1" destOrd="0" presId="urn:microsoft.com/office/officeart/2005/8/layout/equation1"/>
    <dgm:cxn modelId="{936F9458-F1A1-41AF-B93F-EE663969D724}" type="presParOf" srcId="{AACEEEA6-6D52-478B-84A5-185E84BF7CAA}" destId="{5D4A6A11-F015-4701-AD7F-302DEB21B942}" srcOrd="2" destOrd="0" presId="urn:microsoft.com/office/officeart/2005/8/layout/equation1"/>
    <dgm:cxn modelId="{99077B47-7BC6-4993-A6C5-8C8F8831A744}" type="presParOf" srcId="{AACEEEA6-6D52-478B-84A5-185E84BF7CAA}" destId="{3B43B70D-75A8-467A-81B9-3FAE23463EEB}" srcOrd="3" destOrd="0" presId="urn:microsoft.com/office/officeart/2005/8/layout/equation1"/>
    <dgm:cxn modelId="{EE93BAE1-BB4A-4E4A-8698-B2569938CB79}" type="presParOf" srcId="{AACEEEA6-6D52-478B-84A5-185E84BF7CAA}" destId="{2D9F2E49-5411-4F6A-B805-222DD141241C}" srcOrd="4" destOrd="0" presId="urn:microsoft.com/office/officeart/2005/8/layout/equation1"/>
    <dgm:cxn modelId="{0C5E5F82-C8D4-42D4-9766-C1A6F4A0D846}" type="presParOf" srcId="{AACEEEA6-6D52-478B-84A5-185E84BF7CAA}" destId="{38EE3C54-9FE8-41E2-9B39-49F78D59B0AF}" srcOrd="5" destOrd="0" presId="urn:microsoft.com/office/officeart/2005/8/layout/equation1"/>
    <dgm:cxn modelId="{75698F04-0C5C-4759-B65B-05A46E0B1B31}" type="presParOf" srcId="{AACEEEA6-6D52-478B-84A5-185E84BF7CAA}" destId="{773C3147-31E7-4F7F-A72C-019378BB90F1}" srcOrd="6" destOrd="0" presId="urn:microsoft.com/office/officeart/2005/8/layout/equation1"/>
    <dgm:cxn modelId="{DBABA923-73B7-4558-9D59-4684CBE17079}" type="presParOf" srcId="{AACEEEA6-6D52-478B-84A5-185E84BF7CAA}" destId="{88CFD5B0-C712-484A-ADE7-0D9FCEE9F455}" srcOrd="7" destOrd="0" presId="urn:microsoft.com/office/officeart/2005/8/layout/equation1"/>
    <dgm:cxn modelId="{8DA1931C-E426-4C09-83A7-8EB217FC9A92}" type="presParOf" srcId="{AACEEEA6-6D52-478B-84A5-185E84BF7CAA}" destId="{52E6911A-08A8-49BB-8B4C-7A850B20E98D}"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3C6F09-9799-4938-909C-528E151308A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DD528E0-68B9-4B4E-93F9-385FEC2CEDCB}">
      <dgm:prSet phldrT="[Text]" custT="1"/>
      <dgm:spPr>
        <a:solidFill>
          <a:srgbClr val="0175C0"/>
        </a:solidFill>
      </dgm:spPr>
      <dgm:t>
        <a:bodyPr/>
        <a:lstStyle/>
        <a:p>
          <a:r>
            <a:rPr lang="en-US" sz="1800" b="1" dirty="0" smtClean="0"/>
            <a:t>Online survey </a:t>
          </a:r>
          <a:r>
            <a:rPr lang="en-US" sz="1800" dirty="0" smtClean="0"/>
            <a:t>to MEP National </a:t>
          </a:r>
          <a:r>
            <a:rPr lang="en-US" sz="1800" dirty="0" err="1" smtClean="0"/>
            <a:t>Network</a:t>
          </a:r>
          <a:r>
            <a:rPr lang="en-US" sz="1800" baseline="50000" dirty="0" err="1" smtClean="0">
              <a:latin typeface="Calibri Light" panose="020F0302020204030204" pitchFamily="34" charset="0"/>
              <a:cs typeface="Calibri Light" panose="020F0302020204030204" pitchFamily="34" charset="0"/>
            </a:rPr>
            <a:t>TM</a:t>
          </a:r>
          <a:r>
            <a:rPr lang="en-US" sz="1800" dirty="0" smtClean="0"/>
            <a:t> Center clients across the U.S., including Puerto Rico</a:t>
          </a:r>
          <a:endParaRPr lang="en-US" sz="1800" dirty="0"/>
        </a:p>
      </dgm:t>
    </dgm:pt>
    <dgm:pt modelId="{0147FC6E-DA01-43CE-B7D3-58AB1AA15288}" type="parTrans" cxnId="{27D9D56E-6427-4430-A55D-884A4E3F1422}">
      <dgm:prSet/>
      <dgm:spPr/>
      <dgm:t>
        <a:bodyPr/>
        <a:lstStyle/>
        <a:p>
          <a:endParaRPr lang="en-US"/>
        </a:p>
      </dgm:t>
    </dgm:pt>
    <dgm:pt modelId="{4BA9A48B-9320-4DE9-8827-8E01D9127C15}" type="sibTrans" cxnId="{27D9D56E-6427-4430-A55D-884A4E3F1422}">
      <dgm:prSet/>
      <dgm:spPr/>
      <dgm:t>
        <a:bodyPr/>
        <a:lstStyle/>
        <a:p>
          <a:endParaRPr lang="en-US"/>
        </a:p>
      </dgm:t>
    </dgm:pt>
    <dgm:pt modelId="{16ABC20A-2C05-4809-9CDA-C1D6182C4ED3}">
      <dgm:prSet phldrT="[Text]" custT="1"/>
      <dgm:spPr>
        <a:solidFill>
          <a:srgbClr val="64BE5A"/>
        </a:solidFill>
      </dgm:spPr>
      <dgm:t>
        <a:bodyPr/>
        <a:lstStyle/>
        <a:p>
          <a:r>
            <a:rPr lang="en-US" sz="1800" b="1" dirty="0" smtClean="0"/>
            <a:t>Focus groups </a:t>
          </a:r>
          <a:r>
            <a:rPr lang="en-US" sz="1800" dirty="0" smtClean="0"/>
            <a:t>of representatives from MEP Center's client base</a:t>
          </a:r>
          <a:endParaRPr lang="en-US" sz="1800" dirty="0"/>
        </a:p>
      </dgm:t>
    </dgm:pt>
    <dgm:pt modelId="{1C3C47FF-60FA-43F6-BF3C-555DB78AE657}" type="parTrans" cxnId="{43E69B88-E9A4-4C89-B69C-A1CDDA709C7E}">
      <dgm:prSet/>
      <dgm:spPr/>
      <dgm:t>
        <a:bodyPr/>
        <a:lstStyle/>
        <a:p>
          <a:endParaRPr lang="en-US"/>
        </a:p>
      </dgm:t>
    </dgm:pt>
    <dgm:pt modelId="{38D95244-79E8-4D9C-95C7-2439C2274D28}" type="sibTrans" cxnId="{43E69B88-E9A4-4C89-B69C-A1CDDA709C7E}">
      <dgm:prSet/>
      <dgm:spPr/>
      <dgm:t>
        <a:bodyPr/>
        <a:lstStyle/>
        <a:p>
          <a:endParaRPr lang="en-US"/>
        </a:p>
      </dgm:t>
    </dgm:pt>
    <dgm:pt modelId="{7C6DADF3-BB16-4D81-8FD5-468C1CCE286A}">
      <dgm:prSet phldrT="[Text]" custT="1"/>
      <dgm:spPr>
        <a:solidFill>
          <a:srgbClr val="7030A0"/>
        </a:solidFill>
      </dgm:spPr>
      <dgm:t>
        <a:bodyPr/>
        <a:lstStyle/>
        <a:p>
          <a:r>
            <a:rPr lang="en-US" sz="1800" b="1" dirty="0" smtClean="0"/>
            <a:t>Desk research and analysis </a:t>
          </a:r>
          <a:r>
            <a:rPr lang="en-US" sz="1800" b="0" dirty="0" smtClean="0"/>
            <a:t>of the most commonly cited credentials in the survey</a:t>
          </a:r>
          <a:endParaRPr lang="en-US" sz="1800" b="0" dirty="0"/>
        </a:p>
      </dgm:t>
    </dgm:pt>
    <dgm:pt modelId="{AE4BEA0E-DD68-4499-A76F-0EEDA7D82A0C}" type="parTrans" cxnId="{A44A6183-8607-4272-9391-5BC0DF6DBDA8}">
      <dgm:prSet/>
      <dgm:spPr/>
      <dgm:t>
        <a:bodyPr/>
        <a:lstStyle/>
        <a:p>
          <a:endParaRPr lang="en-US"/>
        </a:p>
      </dgm:t>
    </dgm:pt>
    <dgm:pt modelId="{5EA70D04-3705-4926-862A-88C2ACDE1C29}" type="sibTrans" cxnId="{A44A6183-8607-4272-9391-5BC0DF6DBDA8}">
      <dgm:prSet/>
      <dgm:spPr/>
      <dgm:t>
        <a:bodyPr/>
        <a:lstStyle/>
        <a:p>
          <a:endParaRPr lang="en-US"/>
        </a:p>
      </dgm:t>
    </dgm:pt>
    <dgm:pt modelId="{F7723BAC-536B-4938-86CE-B44ADF02A171}" type="pres">
      <dgm:prSet presAssocID="{593C6F09-9799-4938-909C-528E151308AC}" presName="Name0" presStyleCnt="0">
        <dgm:presLayoutVars>
          <dgm:chMax val="7"/>
          <dgm:chPref val="7"/>
          <dgm:dir/>
        </dgm:presLayoutVars>
      </dgm:prSet>
      <dgm:spPr/>
      <dgm:t>
        <a:bodyPr/>
        <a:lstStyle/>
        <a:p>
          <a:endParaRPr lang="en-US"/>
        </a:p>
      </dgm:t>
    </dgm:pt>
    <dgm:pt modelId="{13CD4C72-FC61-4C08-91C7-1EE97A9F1D5A}" type="pres">
      <dgm:prSet presAssocID="{593C6F09-9799-4938-909C-528E151308AC}" presName="Name1" presStyleCnt="0"/>
      <dgm:spPr/>
    </dgm:pt>
    <dgm:pt modelId="{1779208B-28F9-49EB-805F-F3EFC6800707}" type="pres">
      <dgm:prSet presAssocID="{593C6F09-9799-4938-909C-528E151308AC}" presName="cycle" presStyleCnt="0"/>
      <dgm:spPr/>
    </dgm:pt>
    <dgm:pt modelId="{FB08C3A5-F8BD-4A9B-8F5A-7B7B768F68A8}" type="pres">
      <dgm:prSet presAssocID="{593C6F09-9799-4938-909C-528E151308AC}" presName="srcNode" presStyleLbl="node1" presStyleIdx="0" presStyleCnt="3"/>
      <dgm:spPr/>
    </dgm:pt>
    <dgm:pt modelId="{B7558C36-266D-4B5A-8E54-82563504F15F}" type="pres">
      <dgm:prSet presAssocID="{593C6F09-9799-4938-909C-528E151308AC}" presName="conn" presStyleLbl="parChTrans1D2" presStyleIdx="0" presStyleCnt="1"/>
      <dgm:spPr/>
      <dgm:t>
        <a:bodyPr/>
        <a:lstStyle/>
        <a:p>
          <a:endParaRPr lang="en-US"/>
        </a:p>
      </dgm:t>
    </dgm:pt>
    <dgm:pt modelId="{2DEF193D-ECE0-4844-B9AB-7CDC61450B30}" type="pres">
      <dgm:prSet presAssocID="{593C6F09-9799-4938-909C-528E151308AC}" presName="extraNode" presStyleLbl="node1" presStyleIdx="0" presStyleCnt="3"/>
      <dgm:spPr/>
    </dgm:pt>
    <dgm:pt modelId="{DB8914E7-921D-4477-AF65-6466F42EA57A}" type="pres">
      <dgm:prSet presAssocID="{593C6F09-9799-4938-909C-528E151308AC}" presName="dstNode" presStyleLbl="node1" presStyleIdx="0" presStyleCnt="3"/>
      <dgm:spPr/>
    </dgm:pt>
    <dgm:pt modelId="{DAC9D0A1-FDD7-4F39-8B6C-BBDD38237273}" type="pres">
      <dgm:prSet presAssocID="{5DD528E0-68B9-4B4E-93F9-385FEC2CEDCB}" presName="text_1" presStyleLbl="node1" presStyleIdx="0" presStyleCnt="3">
        <dgm:presLayoutVars>
          <dgm:bulletEnabled val="1"/>
        </dgm:presLayoutVars>
      </dgm:prSet>
      <dgm:spPr/>
      <dgm:t>
        <a:bodyPr/>
        <a:lstStyle/>
        <a:p>
          <a:endParaRPr lang="en-US"/>
        </a:p>
      </dgm:t>
    </dgm:pt>
    <dgm:pt modelId="{F0AE1CDF-4932-407A-8BC2-C9FD2B5C67BD}" type="pres">
      <dgm:prSet presAssocID="{5DD528E0-68B9-4B4E-93F9-385FEC2CEDCB}" presName="accent_1" presStyleCnt="0"/>
      <dgm:spPr/>
    </dgm:pt>
    <dgm:pt modelId="{C6C6A5B3-1DCF-476F-A96A-E4531B818669}" type="pres">
      <dgm:prSet presAssocID="{5DD528E0-68B9-4B4E-93F9-385FEC2CEDCB}" presName="accentRepeatNode" presStyleLbl="solidFgAcc1" presStyleIdx="0" presStyleCnt="3"/>
      <dgm:spPr/>
    </dgm:pt>
    <dgm:pt modelId="{F371ECC8-34F6-48A6-A363-FEAAD92F387F}" type="pres">
      <dgm:prSet presAssocID="{16ABC20A-2C05-4809-9CDA-C1D6182C4ED3}" presName="text_2" presStyleLbl="node1" presStyleIdx="1" presStyleCnt="3">
        <dgm:presLayoutVars>
          <dgm:bulletEnabled val="1"/>
        </dgm:presLayoutVars>
      </dgm:prSet>
      <dgm:spPr/>
      <dgm:t>
        <a:bodyPr/>
        <a:lstStyle/>
        <a:p>
          <a:endParaRPr lang="en-US"/>
        </a:p>
      </dgm:t>
    </dgm:pt>
    <dgm:pt modelId="{7A05F3C6-834C-45C0-8DE5-D1E2E3CA4982}" type="pres">
      <dgm:prSet presAssocID="{16ABC20A-2C05-4809-9CDA-C1D6182C4ED3}" presName="accent_2" presStyleCnt="0"/>
      <dgm:spPr/>
    </dgm:pt>
    <dgm:pt modelId="{F75F0CA4-71E7-46A5-8D82-B53BA8666D1A}" type="pres">
      <dgm:prSet presAssocID="{16ABC20A-2C05-4809-9CDA-C1D6182C4ED3}" presName="accentRepeatNode" presStyleLbl="solidFgAcc1" presStyleIdx="1" presStyleCnt="3"/>
      <dgm:spPr/>
    </dgm:pt>
    <dgm:pt modelId="{1AC6CDB4-8A35-4FF1-8A35-0D251A4B83AC}" type="pres">
      <dgm:prSet presAssocID="{7C6DADF3-BB16-4D81-8FD5-468C1CCE286A}" presName="text_3" presStyleLbl="node1" presStyleIdx="2" presStyleCnt="3">
        <dgm:presLayoutVars>
          <dgm:bulletEnabled val="1"/>
        </dgm:presLayoutVars>
      </dgm:prSet>
      <dgm:spPr/>
      <dgm:t>
        <a:bodyPr/>
        <a:lstStyle/>
        <a:p>
          <a:endParaRPr lang="en-US"/>
        </a:p>
      </dgm:t>
    </dgm:pt>
    <dgm:pt modelId="{B9C9D8DC-A3A2-4FF9-A460-21AE25283FE2}" type="pres">
      <dgm:prSet presAssocID="{7C6DADF3-BB16-4D81-8FD5-468C1CCE286A}" presName="accent_3" presStyleCnt="0"/>
      <dgm:spPr/>
    </dgm:pt>
    <dgm:pt modelId="{8151CB0E-34B2-4395-BE5F-ABE8AEEEAD03}" type="pres">
      <dgm:prSet presAssocID="{7C6DADF3-BB16-4D81-8FD5-468C1CCE286A}" presName="accentRepeatNode" presStyleLbl="solidFgAcc1" presStyleIdx="2" presStyleCnt="3"/>
      <dgm:spPr/>
    </dgm:pt>
  </dgm:ptLst>
  <dgm:cxnLst>
    <dgm:cxn modelId="{2B4464BD-A9ED-4B21-97CD-19F19EF55527}" type="presOf" srcId="{593C6F09-9799-4938-909C-528E151308AC}" destId="{F7723BAC-536B-4938-86CE-B44ADF02A171}" srcOrd="0" destOrd="0" presId="urn:microsoft.com/office/officeart/2008/layout/VerticalCurvedList"/>
    <dgm:cxn modelId="{E6125DC2-1E7E-45BF-B183-DD62311D7841}" type="presOf" srcId="{16ABC20A-2C05-4809-9CDA-C1D6182C4ED3}" destId="{F371ECC8-34F6-48A6-A363-FEAAD92F387F}" srcOrd="0" destOrd="0" presId="urn:microsoft.com/office/officeart/2008/layout/VerticalCurvedList"/>
    <dgm:cxn modelId="{EC58325E-6EAD-4030-ADBA-6D28D56C4424}" type="presOf" srcId="{5DD528E0-68B9-4B4E-93F9-385FEC2CEDCB}" destId="{DAC9D0A1-FDD7-4F39-8B6C-BBDD38237273}" srcOrd="0" destOrd="0" presId="urn:microsoft.com/office/officeart/2008/layout/VerticalCurvedList"/>
    <dgm:cxn modelId="{868B88ED-FDF8-4112-9E36-06D405CCA59B}" type="presOf" srcId="{4BA9A48B-9320-4DE9-8827-8E01D9127C15}" destId="{B7558C36-266D-4B5A-8E54-82563504F15F}" srcOrd="0" destOrd="0" presId="urn:microsoft.com/office/officeart/2008/layout/VerticalCurvedList"/>
    <dgm:cxn modelId="{448CE5CB-C72B-409A-B76F-043803A1FE4F}" type="presOf" srcId="{7C6DADF3-BB16-4D81-8FD5-468C1CCE286A}" destId="{1AC6CDB4-8A35-4FF1-8A35-0D251A4B83AC}" srcOrd="0" destOrd="0" presId="urn:microsoft.com/office/officeart/2008/layout/VerticalCurvedList"/>
    <dgm:cxn modelId="{27D9D56E-6427-4430-A55D-884A4E3F1422}" srcId="{593C6F09-9799-4938-909C-528E151308AC}" destId="{5DD528E0-68B9-4B4E-93F9-385FEC2CEDCB}" srcOrd="0" destOrd="0" parTransId="{0147FC6E-DA01-43CE-B7D3-58AB1AA15288}" sibTransId="{4BA9A48B-9320-4DE9-8827-8E01D9127C15}"/>
    <dgm:cxn modelId="{43E69B88-E9A4-4C89-B69C-A1CDDA709C7E}" srcId="{593C6F09-9799-4938-909C-528E151308AC}" destId="{16ABC20A-2C05-4809-9CDA-C1D6182C4ED3}" srcOrd="1" destOrd="0" parTransId="{1C3C47FF-60FA-43F6-BF3C-555DB78AE657}" sibTransId="{38D95244-79E8-4D9C-95C7-2439C2274D28}"/>
    <dgm:cxn modelId="{A44A6183-8607-4272-9391-5BC0DF6DBDA8}" srcId="{593C6F09-9799-4938-909C-528E151308AC}" destId="{7C6DADF3-BB16-4D81-8FD5-468C1CCE286A}" srcOrd="2" destOrd="0" parTransId="{AE4BEA0E-DD68-4499-A76F-0EEDA7D82A0C}" sibTransId="{5EA70D04-3705-4926-862A-88C2ACDE1C29}"/>
    <dgm:cxn modelId="{2F36882E-2C82-46EC-AA49-781410ACC82E}" type="presParOf" srcId="{F7723BAC-536B-4938-86CE-B44ADF02A171}" destId="{13CD4C72-FC61-4C08-91C7-1EE97A9F1D5A}" srcOrd="0" destOrd="0" presId="urn:microsoft.com/office/officeart/2008/layout/VerticalCurvedList"/>
    <dgm:cxn modelId="{EA7A9868-642B-4D9C-A22E-C9F50929E603}" type="presParOf" srcId="{13CD4C72-FC61-4C08-91C7-1EE97A9F1D5A}" destId="{1779208B-28F9-49EB-805F-F3EFC6800707}" srcOrd="0" destOrd="0" presId="urn:microsoft.com/office/officeart/2008/layout/VerticalCurvedList"/>
    <dgm:cxn modelId="{C24817C3-5CC6-40DB-98D3-E2E802ABC95A}" type="presParOf" srcId="{1779208B-28F9-49EB-805F-F3EFC6800707}" destId="{FB08C3A5-F8BD-4A9B-8F5A-7B7B768F68A8}" srcOrd="0" destOrd="0" presId="urn:microsoft.com/office/officeart/2008/layout/VerticalCurvedList"/>
    <dgm:cxn modelId="{9B1EF211-D137-46C0-A1EE-4C8E18B6D65C}" type="presParOf" srcId="{1779208B-28F9-49EB-805F-F3EFC6800707}" destId="{B7558C36-266D-4B5A-8E54-82563504F15F}" srcOrd="1" destOrd="0" presId="urn:microsoft.com/office/officeart/2008/layout/VerticalCurvedList"/>
    <dgm:cxn modelId="{EDA67B59-5977-4DF8-96D4-D3A22CDA431F}" type="presParOf" srcId="{1779208B-28F9-49EB-805F-F3EFC6800707}" destId="{2DEF193D-ECE0-4844-B9AB-7CDC61450B30}" srcOrd="2" destOrd="0" presId="urn:microsoft.com/office/officeart/2008/layout/VerticalCurvedList"/>
    <dgm:cxn modelId="{524AA523-DD0D-4A9B-9F57-1D4BB854A9C9}" type="presParOf" srcId="{1779208B-28F9-49EB-805F-F3EFC6800707}" destId="{DB8914E7-921D-4477-AF65-6466F42EA57A}" srcOrd="3" destOrd="0" presId="urn:microsoft.com/office/officeart/2008/layout/VerticalCurvedList"/>
    <dgm:cxn modelId="{B7C40B2A-EBD2-4938-B518-4C5A47756254}" type="presParOf" srcId="{13CD4C72-FC61-4C08-91C7-1EE97A9F1D5A}" destId="{DAC9D0A1-FDD7-4F39-8B6C-BBDD38237273}" srcOrd="1" destOrd="0" presId="urn:microsoft.com/office/officeart/2008/layout/VerticalCurvedList"/>
    <dgm:cxn modelId="{F1AE6EB4-388F-42D4-A296-F2494BF8ED04}" type="presParOf" srcId="{13CD4C72-FC61-4C08-91C7-1EE97A9F1D5A}" destId="{F0AE1CDF-4932-407A-8BC2-C9FD2B5C67BD}" srcOrd="2" destOrd="0" presId="urn:microsoft.com/office/officeart/2008/layout/VerticalCurvedList"/>
    <dgm:cxn modelId="{7AE181AE-7C94-458A-8443-ADB2B99ED4CE}" type="presParOf" srcId="{F0AE1CDF-4932-407A-8BC2-C9FD2B5C67BD}" destId="{C6C6A5B3-1DCF-476F-A96A-E4531B818669}" srcOrd="0" destOrd="0" presId="urn:microsoft.com/office/officeart/2008/layout/VerticalCurvedList"/>
    <dgm:cxn modelId="{A48555F1-5444-49C2-98DD-15240216FC50}" type="presParOf" srcId="{13CD4C72-FC61-4C08-91C7-1EE97A9F1D5A}" destId="{F371ECC8-34F6-48A6-A363-FEAAD92F387F}" srcOrd="3" destOrd="0" presId="urn:microsoft.com/office/officeart/2008/layout/VerticalCurvedList"/>
    <dgm:cxn modelId="{7B71A6BC-E7B3-4C27-B190-11AD6462BD0F}" type="presParOf" srcId="{13CD4C72-FC61-4C08-91C7-1EE97A9F1D5A}" destId="{7A05F3C6-834C-45C0-8DE5-D1E2E3CA4982}" srcOrd="4" destOrd="0" presId="urn:microsoft.com/office/officeart/2008/layout/VerticalCurvedList"/>
    <dgm:cxn modelId="{ED1F4E4F-1C96-4780-9B29-A3FF6123A2C5}" type="presParOf" srcId="{7A05F3C6-834C-45C0-8DE5-D1E2E3CA4982}" destId="{F75F0CA4-71E7-46A5-8D82-B53BA8666D1A}" srcOrd="0" destOrd="0" presId="urn:microsoft.com/office/officeart/2008/layout/VerticalCurvedList"/>
    <dgm:cxn modelId="{48630133-FEA3-48DB-A110-352FF9CF85BC}" type="presParOf" srcId="{13CD4C72-FC61-4C08-91C7-1EE97A9F1D5A}" destId="{1AC6CDB4-8A35-4FF1-8A35-0D251A4B83AC}" srcOrd="5" destOrd="0" presId="urn:microsoft.com/office/officeart/2008/layout/VerticalCurvedList"/>
    <dgm:cxn modelId="{6139A38F-71C7-4ECB-9C13-F13AF202971E}" type="presParOf" srcId="{13CD4C72-FC61-4C08-91C7-1EE97A9F1D5A}" destId="{B9C9D8DC-A3A2-4FF9-A460-21AE25283FE2}" srcOrd="6" destOrd="0" presId="urn:microsoft.com/office/officeart/2008/layout/VerticalCurvedList"/>
    <dgm:cxn modelId="{B67F7B9C-9E0A-4EE8-AD71-56139BEA8ED8}" type="presParOf" srcId="{B9C9D8DC-A3A2-4FF9-A460-21AE25283FE2}" destId="{8151CB0E-34B2-4395-BE5F-ABE8AEEEAD0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022C5E-7EA2-4058-B85A-AF5647613AF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406F7878-F420-42F0-B5C1-AB0327735753}">
      <dgm:prSet phldrT="[Text]"/>
      <dgm:spPr>
        <a:solidFill>
          <a:srgbClr val="0175C0"/>
        </a:solidFill>
      </dgm:spPr>
      <dgm:t>
        <a:bodyPr/>
        <a:lstStyle/>
        <a:p>
          <a:r>
            <a:rPr lang="en-US" dirty="0" smtClean="0"/>
            <a:t>Do not appear to know what credentials are available or how they might be relevant to their workplace</a:t>
          </a:r>
          <a:endParaRPr lang="en-US" dirty="0"/>
        </a:p>
      </dgm:t>
    </dgm:pt>
    <dgm:pt modelId="{ECE17392-9CE4-468E-ACAA-975B1B0C9FB0}" type="parTrans" cxnId="{C76BECFC-F794-40B2-AA2F-3F166E07F735}">
      <dgm:prSet/>
      <dgm:spPr/>
      <dgm:t>
        <a:bodyPr/>
        <a:lstStyle/>
        <a:p>
          <a:endParaRPr lang="en-US"/>
        </a:p>
      </dgm:t>
    </dgm:pt>
    <dgm:pt modelId="{CE1DDA8A-39E2-4225-886F-7CE6F97946FA}" type="sibTrans" cxnId="{C76BECFC-F794-40B2-AA2F-3F166E07F735}">
      <dgm:prSet/>
      <dgm:spPr/>
      <dgm:t>
        <a:bodyPr/>
        <a:lstStyle/>
        <a:p>
          <a:endParaRPr lang="en-US"/>
        </a:p>
      </dgm:t>
    </dgm:pt>
    <dgm:pt modelId="{E9532136-1E4A-49CE-95BD-2DD62FC1FD68}">
      <dgm:prSet phldrT="[Text]"/>
      <dgm:spPr>
        <a:solidFill>
          <a:srgbClr val="64BE5A"/>
        </a:solidFill>
      </dgm:spPr>
      <dgm:t>
        <a:bodyPr/>
        <a:lstStyle/>
        <a:p>
          <a:r>
            <a:rPr lang="en-US" dirty="0" smtClean="0"/>
            <a:t>Do not see credentials as the most relevant tools to identify new skilled personnel or as incentives that might improve the quality of their workforce</a:t>
          </a:r>
          <a:endParaRPr lang="en-US" dirty="0"/>
        </a:p>
      </dgm:t>
    </dgm:pt>
    <dgm:pt modelId="{80FB970A-3C27-4727-BA9C-A81F27A21824}" type="parTrans" cxnId="{6CFBE03E-FB93-45F2-95F1-1B13438CB7BD}">
      <dgm:prSet/>
      <dgm:spPr/>
      <dgm:t>
        <a:bodyPr/>
        <a:lstStyle/>
        <a:p>
          <a:endParaRPr lang="en-US"/>
        </a:p>
      </dgm:t>
    </dgm:pt>
    <dgm:pt modelId="{F7635DBB-FFFE-4B03-BFD7-63CED20F9FDA}" type="sibTrans" cxnId="{6CFBE03E-FB93-45F2-95F1-1B13438CB7BD}">
      <dgm:prSet/>
      <dgm:spPr/>
      <dgm:t>
        <a:bodyPr/>
        <a:lstStyle/>
        <a:p>
          <a:endParaRPr lang="en-US"/>
        </a:p>
      </dgm:t>
    </dgm:pt>
    <dgm:pt modelId="{4F26E39F-8E64-4249-8FBD-A1FAC9C3641D}">
      <dgm:prSet phldrT="[Text]"/>
      <dgm:spPr>
        <a:solidFill>
          <a:srgbClr val="7030A0"/>
        </a:solidFill>
      </dgm:spPr>
      <dgm:t>
        <a:bodyPr/>
        <a:lstStyle/>
        <a:p>
          <a:r>
            <a:rPr lang="en-US" dirty="0" smtClean="0"/>
            <a:t>Often need to train new employees, regardless of whether they possess a credential or not</a:t>
          </a:r>
          <a:endParaRPr lang="en-US" dirty="0"/>
        </a:p>
      </dgm:t>
    </dgm:pt>
    <dgm:pt modelId="{D3CDBE2F-FF98-4D70-AC05-DF1CB59A0ACE}" type="parTrans" cxnId="{F1A522D4-67E1-4C3E-9628-D490E8FE1854}">
      <dgm:prSet/>
      <dgm:spPr/>
      <dgm:t>
        <a:bodyPr/>
        <a:lstStyle/>
        <a:p>
          <a:endParaRPr lang="en-US"/>
        </a:p>
      </dgm:t>
    </dgm:pt>
    <dgm:pt modelId="{0412ACC8-8829-46B8-8DC9-662CC5E95C0C}" type="sibTrans" cxnId="{F1A522D4-67E1-4C3E-9628-D490E8FE1854}">
      <dgm:prSet/>
      <dgm:spPr/>
      <dgm:t>
        <a:bodyPr/>
        <a:lstStyle/>
        <a:p>
          <a:endParaRPr lang="en-US"/>
        </a:p>
      </dgm:t>
    </dgm:pt>
    <dgm:pt modelId="{07157FCB-3F9F-4209-8659-8BFAFA024F3F}">
      <dgm:prSet phldrT="[Text]"/>
      <dgm:spPr>
        <a:solidFill>
          <a:schemeClr val="accent6">
            <a:lumMod val="75000"/>
          </a:schemeClr>
        </a:solidFill>
      </dgm:spPr>
      <dgm:t>
        <a:bodyPr/>
        <a:lstStyle/>
        <a:p>
          <a:r>
            <a:rPr lang="en-US" dirty="0" smtClean="0"/>
            <a:t>Could not quantify whether credentials provided added value in terms of reduced cost or reduced training time for people possessing credentials</a:t>
          </a:r>
          <a:endParaRPr lang="en-US" dirty="0"/>
        </a:p>
      </dgm:t>
    </dgm:pt>
    <dgm:pt modelId="{BD4297DC-8FA7-41A3-8D4E-90F78BDA4EE5}" type="parTrans" cxnId="{5676AE15-B338-4381-BEAD-DB3699A7B4A3}">
      <dgm:prSet/>
      <dgm:spPr/>
      <dgm:t>
        <a:bodyPr/>
        <a:lstStyle/>
        <a:p>
          <a:endParaRPr lang="en-US"/>
        </a:p>
      </dgm:t>
    </dgm:pt>
    <dgm:pt modelId="{92FD3261-FB82-4BD6-AAEC-CDAC54B6E115}" type="sibTrans" cxnId="{5676AE15-B338-4381-BEAD-DB3699A7B4A3}">
      <dgm:prSet/>
      <dgm:spPr/>
      <dgm:t>
        <a:bodyPr/>
        <a:lstStyle/>
        <a:p>
          <a:endParaRPr lang="en-US"/>
        </a:p>
      </dgm:t>
    </dgm:pt>
    <dgm:pt modelId="{5E7C9F79-F116-4F7B-BFB5-78902EE8CCD0}">
      <dgm:prSet phldrT="[Text]"/>
      <dgm:spPr>
        <a:solidFill>
          <a:schemeClr val="accent5"/>
        </a:solidFill>
      </dgm:spPr>
      <dgm:t>
        <a:bodyPr/>
        <a:lstStyle/>
        <a:p>
          <a:r>
            <a:rPr lang="en-US" dirty="0" smtClean="0"/>
            <a:t>Believe that credentials could serve as a critical resource if they could be made more in line with skills needed in their facilities and were better understood</a:t>
          </a:r>
          <a:endParaRPr lang="en-US" dirty="0"/>
        </a:p>
      </dgm:t>
    </dgm:pt>
    <dgm:pt modelId="{B08269BB-211D-4AC1-9F09-EEB3F9972F0B}" type="parTrans" cxnId="{A7F392EE-AB41-40A7-A884-8D2951FDC65C}">
      <dgm:prSet/>
      <dgm:spPr/>
      <dgm:t>
        <a:bodyPr/>
        <a:lstStyle/>
        <a:p>
          <a:endParaRPr lang="en-US"/>
        </a:p>
      </dgm:t>
    </dgm:pt>
    <dgm:pt modelId="{870D72B5-1FB5-49BC-B09A-A6FCA32D8993}" type="sibTrans" cxnId="{A7F392EE-AB41-40A7-A884-8D2951FDC65C}">
      <dgm:prSet/>
      <dgm:spPr/>
      <dgm:t>
        <a:bodyPr/>
        <a:lstStyle/>
        <a:p>
          <a:endParaRPr lang="en-US"/>
        </a:p>
      </dgm:t>
    </dgm:pt>
    <dgm:pt modelId="{E911A718-3F05-4AEA-B7CE-46338412B893}" type="pres">
      <dgm:prSet presAssocID="{5B022C5E-7EA2-4058-B85A-AF5647613AF0}" presName="Name0" presStyleCnt="0">
        <dgm:presLayoutVars>
          <dgm:chMax val="7"/>
          <dgm:chPref val="7"/>
          <dgm:dir/>
        </dgm:presLayoutVars>
      </dgm:prSet>
      <dgm:spPr/>
      <dgm:t>
        <a:bodyPr/>
        <a:lstStyle/>
        <a:p>
          <a:endParaRPr lang="en-US"/>
        </a:p>
      </dgm:t>
    </dgm:pt>
    <dgm:pt modelId="{CA6BF02C-6A04-4396-BEC3-D2557A30167F}" type="pres">
      <dgm:prSet presAssocID="{5B022C5E-7EA2-4058-B85A-AF5647613AF0}" presName="Name1" presStyleCnt="0"/>
      <dgm:spPr/>
    </dgm:pt>
    <dgm:pt modelId="{4B8902BC-BC22-4259-AA4F-CE4A0360ADFC}" type="pres">
      <dgm:prSet presAssocID="{5B022C5E-7EA2-4058-B85A-AF5647613AF0}" presName="cycle" presStyleCnt="0"/>
      <dgm:spPr/>
    </dgm:pt>
    <dgm:pt modelId="{A5AC8466-0543-4BF4-97F8-972D99A975F8}" type="pres">
      <dgm:prSet presAssocID="{5B022C5E-7EA2-4058-B85A-AF5647613AF0}" presName="srcNode" presStyleLbl="node1" presStyleIdx="0" presStyleCnt="5"/>
      <dgm:spPr/>
    </dgm:pt>
    <dgm:pt modelId="{157C9FBA-07E3-4F01-87F6-EB411071A265}" type="pres">
      <dgm:prSet presAssocID="{5B022C5E-7EA2-4058-B85A-AF5647613AF0}" presName="conn" presStyleLbl="parChTrans1D2" presStyleIdx="0" presStyleCnt="1"/>
      <dgm:spPr/>
      <dgm:t>
        <a:bodyPr/>
        <a:lstStyle/>
        <a:p>
          <a:endParaRPr lang="en-US"/>
        </a:p>
      </dgm:t>
    </dgm:pt>
    <dgm:pt modelId="{0144CA44-115D-4E9A-83D0-3B0B0ED13B0A}" type="pres">
      <dgm:prSet presAssocID="{5B022C5E-7EA2-4058-B85A-AF5647613AF0}" presName="extraNode" presStyleLbl="node1" presStyleIdx="0" presStyleCnt="5"/>
      <dgm:spPr/>
    </dgm:pt>
    <dgm:pt modelId="{84AEF140-B913-4EA4-86D9-C1479CCD9DF2}" type="pres">
      <dgm:prSet presAssocID="{5B022C5E-7EA2-4058-B85A-AF5647613AF0}" presName="dstNode" presStyleLbl="node1" presStyleIdx="0" presStyleCnt="5"/>
      <dgm:spPr/>
    </dgm:pt>
    <dgm:pt modelId="{4B57171C-209D-4A2D-96F6-DCFC5B7345BE}" type="pres">
      <dgm:prSet presAssocID="{406F7878-F420-42F0-B5C1-AB0327735753}" presName="text_1" presStyleLbl="node1" presStyleIdx="0" presStyleCnt="5">
        <dgm:presLayoutVars>
          <dgm:bulletEnabled val="1"/>
        </dgm:presLayoutVars>
      </dgm:prSet>
      <dgm:spPr/>
      <dgm:t>
        <a:bodyPr/>
        <a:lstStyle/>
        <a:p>
          <a:endParaRPr lang="en-US"/>
        </a:p>
      </dgm:t>
    </dgm:pt>
    <dgm:pt modelId="{C457CABF-EAC9-4D27-B09F-F27FE7F5D3FF}" type="pres">
      <dgm:prSet presAssocID="{406F7878-F420-42F0-B5C1-AB0327735753}" presName="accent_1" presStyleCnt="0"/>
      <dgm:spPr/>
    </dgm:pt>
    <dgm:pt modelId="{1EA26903-A734-4B74-8BF8-556F27E9E28F}" type="pres">
      <dgm:prSet presAssocID="{406F7878-F420-42F0-B5C1-AB0327735753}" presName="accentRepeatNode" presStyleLbl="solidFgAcc1" presStyleIdx="0" presStyleCnt="5"/>
      <dgm:spPr/>
    </dgm:pt>
    <dgm:pt modelId="{E44AB386-716C-4EA6-8DD2-C18F802759BA}" type="pres">
      <dgm:prSet presAssocID="{E9532136-1E4A-49CE-95BD-2DD62FC1FD68}" presName="text_2" presStyleLbl="node1" presStyleIdx="1" presStyleCnt="5">
        <dgm:presLayoutVars>
          <dgm:bulletEnabled val="1"/>
        </dgm:presLayoutVars>
      </dgm:prSet>
      <dgm:spPr/>
      <dgm:t>
        <a:bodyPr/>
        <a:lstStyle/>
        <a:p>
          <a:endParaRPr lang="en-US"/>
        </a:p>
      </dgm:t>
    </dgm:pt>
    <dgm:pt modelId="{B515FF74-2CB5-4D24-8B3B-A77169488DF7}" type="pres">
      <dgm:prSet presAssocID="{E9532136-1E4A-49CE-95BD-2DD62FC1FD68}" presName="accent_2" presStyleCnt="0"/>
      <dgm:spPr/>
    </dgm:pt>
    <dgm:pt modelId="{16DD5DCE-6C26-45C5-AF85-293E20D34C3B}" type="pres">
      <dgm:prSet presAssocID="{E9532136-1E4A-49CE-95BD-2DD62FC1FD68}" presName="accentRepeatNode" presStyleLbl="solidFgAcc1" presStyleIdx="1" presStyleCnt="5"/>
      <dgm:spPr/>
    </dgm:pt>
    <dgm:pt modelId="{215A6F1D-E3EC-4233-8DDE-E135A6DB21EB}" type="pres">
      <dgm:prSet presAssocID="{4F26E39F-8E64-4249-8FBD-A1FAC9C3641D}" presName="text_3" presStyleLbl="node1" presStyleIdx="2" presStyleCnt="5">
        <dgm:presLayoutVars>
          <dgm:bulletEnabled val="1"/>
        </dgm:presLayoutVars>
      </dgm:prSet>
      <dgm:spPr/>
      <dgm:t>
        <a:bodyPr/>
        <a:lstStyle/>
        <a:p>
          <a:endParaRPr lang="en-US"/>
        </a:p>
      </dgm:t>
    </dgm:pt>
    <dgm:pt modelId="{9C884275-66C1-4EC4-A682-E82E2184BAB5}" type="pres">
      <dgm:prSet presAssocID="{4F26E39F-8E64-4249-8FBD-A1FAC9C3641D}" presName="accent_3" presStyleCnt="0"/>
      <dgm:spPr/>
    </dgm:pt>
    <dgm:pt modelId="{A8897982-A01E-4D42-9190-4AD9C5D83765}" type="pres">
      <dgm:prSet presAssocID="{4F26E39F-8E64-4249-8FBD-A1FAC9C3641D}" presName="accentRepeatNode" presStyleLbl="solidFgAcc1" presStyleIdx="2" presStyleCnt="5"/>
      <dgm:spPr/>
    </dgm:pt>
    <dgm:pt modelId="{B11427F3-64A1-4258-A824-09F43C1C7D63}" type="pres">
      <dgm:prSet presAssocID="{07157FCB-3F9F-4209-8659-8BFAFA024F3F}" presName="text_4" presStyleLbl="node1" presStyleIdx="3" presStyleCnt="5">
        <dgm:presLayoutVars>
          <dgm:bulletEnabled val="1"/>
        </dgm:presLayoutVars>
      </dgm:prSet>
      <dgm:spPr/>
      <dgm:t>
        <a:bodyPr/>
        <a:lstStyle/>
        <a:p>
          <a:endParaRPr lang="en-US"/>
        </a:p>
      </dgm:t>
    </dgm:pt>
    <dgm:pt modelId="{F5CFA3BB-5334-4685-9629-111E74FECB34}" type="pres">
      <dgm:prSet presAssocID="{07157FCB-3F9F-4209-8659-8BFAFA024F3F}" presName="accent_4" presStyleCnt="0"/>
      <dgm:spPr/>
    </dgm:pt>
    <dgm:pt modelId="{CFC7D2CC-2B52-49F5-B942-7C928B910D4B}" type="pres">
      <dgm:prSet presAssocID="{07157FCB-3F9F-4209-8659-8BFAFA024F3F}" presName="accentRepeatNode" presStyleLbl="solidFgAcc1" presStyleIdx="3" presStyleCnt="5"/>
      <dgm:spPr/>
    </dgm:pt>
    <dgm:pt modelId="{24C1C9BE-9137-49D2-9C55-ED2724199DE3}" type="pres">
      <dgm:prSet presAssocID="{5E7C9F79-F116-4F7B-BFB5-78902EE8CCD0}" presName="text_5" presStyleLbl="node1" presStyleIdx="4" presStyleCnt="5">
        <dgm:presLayoutVars>
          <dgm:bulletEnabled val="1"/>
        </dgm:presLayoutVars>
      </dgm:prSet>
      <dgm:spPr/>
      <dgm:t>
        <a:bodyPr/>
        <a:lstStyle/>
        <a:p>
          <a:endParaRPr lang="en-US"/>
        </a:p>
      </dgm:t>
    </dgm:pt>
    <dgm:pt modelId="{405F4EFE-785D-43A5-AF76-A6E71B46DD46}" type="pres">
      <dgm:prSet presAssocID="{5E7C9F79-F116-4F7B-BFB5-78902EE8CCD0}" presName="accent_5" presStyleCnt="0"/>
      <dgm:spPr/>
    </dgm:pt>
    <dgm:pt modelId="{9FEC41FE-4485-49ED-BB83-F756D33A85F1}" type="pres">
      <dgm:prSet presAssocID="{5E7C9F79-F116-4F7B-BFB5-78902EE8CCD0}" presName="accentRepeatNode" presStyleLbl="solidFgAcc1" presStyleIdx="4" presStyleCnt="5"/>
      <dgm:spPr/>
    </dgm:pt>
  </dgm:ptLst>
  <dgm:cxnLst>
    <dgm:cxn modelId="{89291478-B793-453B-8BE9-2FDDA59E936B}" type="presOf" srcId="{07157FCB-3F9F-4209-8659-8BFAFA024F3F}" destId="{B11427F3-64A1-4258-A824-09F43C1C7D63}" srcOrd="0" destOrd="0" presId="urn:microsoft.com/office/officeart/2008/layout/VerticalCurvedList"/>
    <dgm:cxn modelId="{53F58E95-6084-4AC1-A523-E918353F69DF}" type="presOf" srcId="{CE1DDA8A-39E2-4225-886F-7CE6F97946FA}" destId="{157C9FBA-07E3-4F01-87F6-EB411071A265}" srcOrd="0" destOrd="0" presId="urn:microsoft.com/office/officeart/2008/layout/VerticalCurvedList"/>
    <dgm:cxn modelId="{FF336419-837B-4121-97AF-B13991D0A87A}" type="presOf" srcId="{5E7C9F79-F116-4F7B-BFB5-78902EE8CCD0}" destId="{24C1C9BE-9137-49D2-9C55-ED2724199DE3}" srcOrd="0" destOrd="0" presId="urn:microsoft.com/office/officeart/2008/layout/VerticalCurvedList"/>
    <dgm:cxn modelId="{6CFBE03E-FB93-45F2-95F1-1B13438CB7BD}" srcId="{5B022C5E-7EA2-4058-B85A-AF5647613AF0}" destId="{E9532136-1E4A-49CE-95BD-2DD62FC1FD68}" srcOrd="1" destOrd="0" parTransId="{80FB970A-3C27-4727-BA9C-A81F27A21824}" sibTransId="{F7635DBB-FFFE-4B03-BFD7-63CED20F9FDA}"/>
    <dgm:cxn modelId="{A7F392EE-AB41-40A7-A884-8D2951FDC65C}" srcId="{5B022C5E-7EA2-4058-B85A-AF5647613AF0}" destId="{5E7C9F79-F116-4F7B-BFB5-78902EE8CCD0}" srcOrd="4" destOrd="0" parTransId="{B08269BB-211D-4AC1-9F09-EEB3F9972F0B}" sibTransId="{870D72B5-1FB5-49BC-B09A-A6FCA32D8993}"/>
    <dgm:cxn modelId="{5676AE15-B338-4381-BEAD-DB3699A7B4A3}" srcId="{5B022C5E-7EA2-4058-B85A-AF5647613AF0}" destId="{07157FCB-3F9F-4209-8659-8BFAFA024F3F}" srcOrd="3" destOrd="0" parTransId="{BD4297DC-8FA7-41A3-8D4E-90F78BDA4EE5}" sibTransId="{92FD3261-FB82-4BD6-AAEC-CDAC54B6E115}"/>
    <dgm:cxn modelId="{C83DFCCB-3421-429C-B181-CA45AAD16D2C}" type="presOf" srcId="{5B022C5E-7EA2-4058-B85A-AF5647613AF0}" destId="{E911A718-3F05-4AEA-B7CE-46338412B893}" srcOrd="0" destOrd="0" presId="urn:microsoft.com/office/officeart/2008/layout/VerticalCurvedList"/>
    <dgm:cxn modelId="{9B8ED45A-5E75-49C5-91E5-ED7384546EF3}" type="presOf" srcId="{4F26E39F-8E64-4249-8FBD-A1FAC9C3641D}" destId="{215A6F1D-E3EC-4233-8DDE-E135A6DB21EB}" srcOrd="0" destOrd="0" presId="urn:microsoft.com/office/officeart/2008/layout/VerticalCurvedList"/>
    <dgm:cxn modelId="{1D984EC2-0506-40AE-BFF5-4D92E51503BE}" type="presOf" srcId="{406F7878-F420-42F0-B5C1-AB0327735753}" destId="{4B57171C-209D-4A2D-96F6-DCFC5B7345BE}" srcOrd="0" destOrd="0" presId="urn:microsoft.com/office/officeart/2008/layout/VerticalCurvedList"/>
    <dgm:cxn modelId="{C76BECFC-F794-40B2-AA2F-3F166E07F735}" srcId="{5B022C5E-7EA2-4058-B85A-AF5647613AF0}" destId="{406F7878-F420-42F0-B5C1-AB0327735753}" srcOrd="0" destOrd="0" parTransId="{ECE17392-9CE4-468E-ACAA-975B1B0C9FB0}" sibTransId="{CE1DDA8A-39E2-4225-886F-7CE6F97946FA}"/>
    <dgm:cxn modelId="{F1A522D4-67E1-4C3E-9628-D490E8FE1854}" srcId="{5B022C5E-7EA2-4058-B85A-AF5647613AF0}" destId="{4F26E39F-8E64-4249-8FBD-A1FAC9C3641D}" srcOrd="2" destOrd="0" parTransId="{D3CDBE2F-FF98-4D70-AC05-DF1CB59A0ACE}" sibTransId="{0412ACC8-8829-46B8-8DC9-662CC5E95C0C}"/>
    <dgm:cxn modelId="{5FD5AED1-3CA2-425C-9FF0-799C7863AE44}" type="presOf" srcId="{E9532136-1E4A-49CE-95BD-2DD62FC1FD68}" destId="{E44AB386-716C-4EA6-8DD2-C18F802759BA}" srcOrd="0" destOrd="0" presId="urn:microsoft.com/office/officeart/2008/layout/VerticalCurvedList"/>
    <dgm:cxn modelId="{AE89C1BB-ED4C-45E6-80FA-ED26C7A44032}" type="presParOf" srcId="{E911A718-3F05-4AEA-B7CE-46338412B893}" destId="{CA6BF02C-6A04-4396-BEC3-D2557A30167F}" srcOrd="0" destOrd="0" presId="urn:microsoft.com/office/officeart/2008/layout/VerticalCurvedList"/>
    <dgm:cxn modelId="{2E6B544F-88AD-4C5B-BE80-8DD388EF34C0}" type="presParOf" srcId="{CA6BF02C-6A04-4396-BEC3-D2557A30167F}" destId="{4B8902BC-BC22-4259-AA4F-CE4A0360ADFC}" srcOrd="0" destOrd="0" presId="urn:microsoft.com/office/officeart/2008/layout/VerticalCurvedList"/>
    <dgm:cxn modelId="{1A762E37-6E17-499E-80B0-6466ED389371}" type="presParOf" srcId="{4B8902BC-BC22-4259-AA4F-CE4A0360ADFC}" destId="{A5AC8466-0543-4BF4-97F8-972D99A975F8}" srcOrd="0" destOrd="0" presId="urn:microsoft.com/office/officeart/2008/layout/VerticalCurvedList"/>
    <dgm:cxn modelId="{5A66C0D3-E16B-4B4D-95FD-B0BCBC9763CA}" type="presParOf" srcId="{4B8902BC-BC22-4259-AA4F-CE4A0360ADFC}" destId="{157C9FBA-07E3-4F01-87F6-EB411071A265}" srcOrd="1" destOrd="0" presId="urn:microsoft.com/office/officeart/2008/layout/VerticalCurvedList"/>
    <dgm:cxn modelId="{19B44F80-DFF8-473F-9BF6-D35F3161F9CA}" type="presParOf" srcId="{4B8902BC-BC22-4259-AA4F-CE4A0360ADFC}" destId="{0144CA44-115D-4E9A-83D0-3B0B0ED13B0A}" srcOrd="2" destOrd="0" presId="urn:microsoft.com/office/officeart/2008/layout/VerticalCurvedList"/>
    <dgm:cxn modelId="{7B94EEAF-4DA4-43B4-8C0A-6FA9CD6E8883}" type="presParOf" srcId="{4B8902BC-BC22-4259-AA4F-CE4A0360ADFC}" destId="{84AEF140-B913-4EA4-86D9-C1479CCD9DF2}" srcOrd="3" destOrd="0" presId="urn:microsoft.com/office/officeart/2008/layout/VerticalCurvedList"/>
    <dgm:cxn modelId="{BFE5D0C3-3A31-47D5-8AEC-3B058E3F3BF4}" type="presParOf" srcId="{CA6BF02C-6A04-4396-BEC3-D2557A30167F}" destId="{4B57171C-209D-4A2D-96F6-DCFC5B7345BE}" srcOrd="1" destOrd="0" presId="urn:microsoft.com/office/officeart/2008/layout/VerticalCurvedList"/>
    <dgm:cxn modelId="{197F0647-CABC-4BEB-961C-6AEC2569B38E}" type="presParOf" srcId="{CA6BF02C-6A04-4396-BEC3-D2557A30167F}" destId="{C457CABF-EAC9-4D27-B09F-F27FE7F5D3FF}" srcOrd="2" destOrd="0" presId="urn:microsoft.com/office/officeart/2008/layout/VerticalCurvedList"/>
    <dgm:cxn modelId="{6806871D-947F-49E2-BA79-5702193F9319}" type="presParOf" srcId="{C457CABF-EAC9-4D27-B09F-F27FE7F5D3FF}" destId="{1EA26903-A734-4B74-8BF8-556F27E9E28F}" srcOrd="0" destOrd="0" presId="urn:microsoft.com/office/officeart/2008/layout/VerticalCurvedList"/>
    <dgm:cxn modelId="{895CE5B0-0D8D-48AB-83B2-9CB7B8BB2E7B}" type="presParOf" srcId="{CA6BF02C-6A04-4396-BEC3-D2557A30167F}" destId="{E44AB386-716C-4EA6-8DD2-C18F802759BA}" srcOrd="3" destOrd="0" presId="urn:microsoft.com/office/officeart/2008/layout/VerticalCurvedList"/>
    <dgm:cxn modelId="{52B87BA9-248C-411A-94BE-7A3EF67DA9E5}" type="presParOf" srcId="{CA6BF02C-6A04-4396-BEC3-D2557A30167F}" destId="{B515FF74-2CB5-4D24-8B3B-A77169488DF7}" srcOrd="4" destOrd="0" presId="urn:microsoft.com/office/officeart/2008/layout/VerticalCurvedList"/>
    <dgm:cxn modelId="{792A7E3D-7A9F-4E48-A31F-13AA44A73E60}" type="presParOf" srcId="{B515FF74-2CB5-4D24-8B3B-A77169488DF7}" destId="{16DD5DCE-6C26-45C5-AF85-293E20D34C3B}" srcOrd="0" destOrd="0" presId="urn:microsoft.com/office/officeart/2008/layout/VerticalCurvedList"/>
    <dgm:cxn modelId="{229E198F-8569-4DA3-9216-D97E47EF0742}" type="presParOf" srcId="{CA6BF02C-6A04-4396-BEC3-D2557A30167F}" destId="{215A6F1D-E3EC-4233-8DDE-E135A6DB21EB}" srcOrd="5" destOrd="0" presId="urn:microsoft.com/office/officeart/2008/layout/VerticalCurvedList"/>
    <dgm:cxn modelId="{613D4C82-6D1D-4874-9FB6-D3042AEC00EF}" type="presParOf" srcId="{CA6BF02C-6A04-4396-BEC3-D2557A30167F}" destId="{9C884275-66C1-4EC4-A682-E82E2184BAB5}" srcOrd="6" destOrd="0" presId="urn:microsoft.com/office/officeart/2008/layout/VerticalCurvedList"/>
    <dgm:cxn modelId="{C52C8273-F5DA-444A-8C92-0FE81090BCB2}" type="presParOf" srcId="{9C884275-66C1-4EC4-A682-E82E2184BAB5}" destId="{A8897982-A01E-4D42-9190-4AD9C5D83765}" srcOrd="0" destOrd="0" presId="urn:microsoft.com/office/officeart/2008/layout/VerticalCurvedList"/>
    <dgm:cxn modelId="{48EEB76F-1C25-4D25-85F5-79BEA61C1EC4}" type="presParOf" srcId="{CA6BF02C-6A04-4396-BEC3-D2557A30167F}" destId="{B11427F3-64A1-4258-A824-09F43C1C7D63}" srcOrd="7" destOrd="0" presId="urn:microsoft.com/office/officeart/2008/layout/VerticalCurvedList"/>
    <dgm:cxn modelId="{8A5BC981-B9FE-412F-A0BD-087971B49C3D}" type="presParOf" srcId="{CA6BF02C-6A04-4396-BEC3-D2557A30167F}" destId="{F5CFA3BB-5334-4685-9629-111E74FECB34}" srcOrd="8" destOrd="0" presId="urn:microsoft.com/office/officeart/2008/layout/VerticalCurvedList"/>
    <dgm:cxn modelId="{F96C11E5-27A9-477A-82E3-D1054C8C5DE6}" type="presParOf" srcId="{F5CFA3BB-5334-4685-9629-111E74FECB34}" destId="{CFC7D2CC-2B52-49F5-B942-7C928B910D4B}" srcOrd="0" destOrd="0" presId="urn:microsoft.com/office/officeart/2008/layout/VerticalCurvedList"/>
    <dgm:cxn modelId="{51DD4C7F-FA71-4405-BC26-01D7EFB6837B}" type="presParOf" srcId="{CA6BF02C-6A04-4396-BEC3-D2557A30167F}" destId="{24C1C9BE-9137-49D2-9C55-ED2724199DE3}" srcOrd="9" destOrd="0" presId="urn:microsoft.com/office/officeart/2008/layout/VerticalCurvedList"/>
    <dgm:cxn modelId="{04ACC61A-0D20-445C-99B8-809CB03C3A86}" type="presParOf" srcId="{CA6BF02C-6A04-4396-BEC3-D2557A30167F}" destId="{405F4EFE-785D-43A5-AF76-A6E71B46DD46}" srcOrd="10" destOrd="0" presId="urn:microsoft.com/office/officeart/2008/layout/VerticalCurvedList"/>
    <dgm:cxn modelId="{5665BC9F-9B57-417A-97FA-3B4454B18699}" type="presParOf" srcId="{405F4EFE-785D-43A5-AF76-A6E71B46DD46}" destId="{9FEC41FE-4485-49ED-BB83-F756D33A85F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2609CA-8133-4AD0-BE9B-6BA42B571052}"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CB026A8D-8C0C-45D9-850E-6722076E7B7F}">
      <dgm:prSet/>
      <dgm:spPr>
        <a:solidFill>
          <a:srgbClr val="0175C0"/>
        </a:solidFill>
      </dgm:spPr>
      <dgm:t>
        <a:bodyPr/>
        <a:lstStyle/>
        <a:p>
          <a:pPr rtl="0"/>
          <a:r>
            <a:rPr lang="en-US" dirty="0" smtClean="0"/>
            <a:t>Support efforts to increase transparency about the purpose, use, and competencies of credentials</a:t>
          </a:r>
          <a:endParaRPr lang="en-US" dirty="0"/>
        </a:p>
      </dgm:t>
    </dgm:pt>
    <dgm:pt modelId="{D7FC1873-FA54-4FE9-80B7-4D4CACCC4108}" type="parTrans" cxnId="{E01245B3-BD42-4CB3-B9AD-E9258AF5E679}">
      <dgm:prSet/>
      <dgm:spPr/>
      <dgm:t>
        <a:bodyPr/>
        <a:lstStyle/>
        <a:p>
          <a:endParaRPr lang="en-US"/>
        </a:p>
      </dgm:t>
    </dgm:pt>
    <dgm:pt modelId="{C9A011C7-6270-4038-9243-6C7576AC2140}" type="sibTrans" cxnId="{E01245B3-BD42-4CB3-B9AD-E9258AF5E679}">
      <dgm:prSet/>
      <dgm:spPr/>
      <dgm:t>
        <a:bodyPr/>
        <a:lstStyle/>
        <a:p>
          <a:endParaRPr lang="en-US"/>
        </a:p>
      </dgm:t>
    </dgm:pt>
    <dgm:pt modelId="{8EC30F92-B7C8-4A02-ABA0-C26921570D44}">
      <dgm:prSet/>
      <dgm:spPr>
        <a:solidFill>
          <a:srgbClr val="64BE5A"/>
        </a:solidFill>
      </dgm:spPr>
      <dgm:t>
        <a:bodyPr/>
        <a:lstStyle/>
        <a:p>
          <a:pPr rtl="0"/>
          <a:r>
            <a:rPr lang="en-US" smtClean="0"/>
            <a:t>Expand information about quality and market value</a:t>
          </a:r>
          <a:endParaRPr lang="en-US"/>
        </a:p>
      </dgm:t>
    </dgm:pt>
    <dgm:pt modelId="{D4C3339E-A99B-4AB2-9A98-897D2697F5E6}" type="parTrans" cxnId="{232BDBC2-AF7C-4539-AAB0-6E065759D9BE}">
      <dgm:prSet/>
      <dgm:spPr/>
      <dgm:t>
        <a:bodyPr/>
        <a:lstStyle/>
        <a:p>
          <a:endParaRPr lang="en-US"/>
        </a:p>
      </dgm:t>
    </dgm:pt>
    <dgm:pt modelId="{A97672AC-F3BE-4107-8309-9DE095B2B76F}" type="sibTrans" cxnId="{232BDBC2-AF7C-4539-AAB0-6E065759D9BE}">
      <dgm:prSet/>
      <dgm:spPr/>
      <dgm:t>
        <a:bodyPr/>
        <a:lstStyle/>
        <a:p>
          <a:endParaRPr lang="en-US"/>
        </a:p>
      </dgm:t>
    </dgm:pt>
    <dgm:pt modelId="{2E5B57FB-C772-4E67-98B6-DC7C3D3E477B}">
      <dgm:prSet/>
      <dgm:spPr>
        <a:solidFill>
          <a:srgbClr val="7030A0"/>
        </a:solidFill>
      </dgm:spPr>
      <dgm:t>
        <a:bodyPr/>
        <a:lstStyle/>
        <a:p>
          <a:pPr rtl="0"/>
          <a:r>
            <a:rPr lang="en-US" dirty="0" smtClean="0"/>
            <a:t>Increase awareness of the benefits of standards for quality credentials</a:t>
          </a:r>
          <a:endParaRPr lang="en-US" dirty="0"/>
        </a:p>
      </dgm:t>
    </dgm:pt>
    <dgm:pt modelId="{6B2D4E3E-7378-4158-964A-DB7D9FC5C66E}" type="parTrans" cxnId="{3F4E06B8-601C-40E6-B9D0-91412DB5400F}">
      <dgm:prSet/>
      <dgm:spPr/>
      <dgm:t>
        <a:bodyPr/>
        <a:lstStyle/>
        <a:p>
          <a:endParaRPr lang="en-US"/>
        </a:p>
      </dgm:t>
    </dgm:pt>
    <dgm:pt modelId="{487D925E-41AE-4813-8C4E-03CF5982406F}" type="sibTrans" cxnId="{3F4E06B8-601C-40E6-B9D0-91412DB5400F}">
      <dgm:prSet/>
      <dgm:spPr/>
      <dgm:t>
        <a:bodyPr/>
        <a:lstStyle/>
        <a:p>
          <a:endParaRPr lang="en-US"/>
        </a:p>
      </dgm:t>
    </dgm:pt>
    <dgm:pt modelId="{CD660BD9-DBC3-4699-905E-D5B61A5795A8}">
      <dgm:prSet/>
      <dgm:spPr>
        <a:solidFill>
          <a:schemeClr val="accent6">
            <a:lumMod val="75000"/>
          </a:schemeClr>
        </a:solidFill>
      </dgm:spPr>
      <dgm:t>
        <a:bodyPr/>
        <a:lstStyle/>
        <a:p>
          <a:pPr rtl="0"/>
          <a:r>
            <a:rPr lang="en-US" dirty="0" smtClean="0"/>
            <a:t>Publicize the value of accreditation </a:t>
          </a:r>
          <a:endParaRPr lang="en-US" dirty="0"/>
        </a:p>
      </dgm:t>
    </dgm:pt>
    <dgm:pt modelId="{4F4D3CDD-18E8-4545-9AD8-86856E4C1A47}" type="parTrans" cxnId="{D8B77412-5891-4112-BF4F-955542042C0C}">
      <dgm:prSet/>
      <dgm:spPr/>
      <dgm:t>
        <a:bodyPr/>
        <a:lstStyle/>
        <a:p>
          <a:endParaRPr lang="en-US"/>
        </a:p>
      </dgm:t>
    </dgm:pt>
    <dgm:pt modelId="{2F1920EA-86D1-46A2-86E6-B2407758E005}" type="sibTrans" cxnId="{D8B77412-5891-4112-BF4F-955542042C0C}">
      <dgm:prSet/>
      <dgm:spPr/>
      <dgm:t>
        <a:bodyPr/>
        <a:lstStyle/>
        <a:p>
          <a:endParaRPr lang="en-US"/>
        </a:p>
      </dgm:t>
    </dgm:pt>
    <dgm:pt modelId="{7CBF26EA-AFDF-4FFC-9671-7696E7C4F16C}" type="pres">
      <dgm:prSet presAssocID="{032609CA-8133-4AD0-BE9B-6BA42B571052}" presName="Name0" presStyleCnt="0">
        <dgm:presLayoutVars>
          <dgm:chMax val="7"/>
          <dgm:chPref val="7"/>
          <dgm:dir/>
        </dgm:presLayoutVars>
      </dgm:prSet>
      <dgm:spPr/>
      <dgm:t>
        <a:bodyPr/>
        <a:lstStyle/>
        <a:p>
          <a:endParaRPr lang="en-US"/>
        </a:p>
      </dgm:t>
    </dgm:pt>
    <dgm:pt modelId="{8A10B9FD-D018-4273-8DB0-7FF3AE1A509E}" type="pres">
      <dgm:prSet presAssocID="{032609CA-8133-4AD0-BE9B-6BA42B571052}" presName="Name1" presStyleCnt="0"/>
      <dgm:spPr/>
    </dgm:pt>
    <dgm:pt modelId="{77A8E29A-8A99-43D9-A412-7FF0F6F68719}" type="pres">
      <dgm:prSet presAssocID="{032609CA-8133-4AD0-BE9B-6BA42B571052}" presName="cycle" presStyleCnt="0"/>
      <dgm:spPr/>
    </dgm:pt>
    <dgm:pt modelId="{B359CF63-D7D3-4A25-A441-7BA0A31DF8D7}" type="pres">
      <dgm:prSet presAssocID="{032609CA-8133-4AD0-BE9B-6BA42B571052}" presName="srcNode" presStyleLbl="node1" presStyleIdx="0" presStyleCnt="4"/>
      <dgm:spPr/>
    </dgm:pt>
    <dgm:pt modelId="{8DBAD601-8132-4528-B89B-696FD2C49983}" type="pres">
      <dgm:prSet presAssocID="{032609CA-8133-4AD0-BE9B-6BA42B571052}" presName="conn" presStyleLbl="parChTrans1D2" presStyleIdx="0" presStyleCnt="1"/>
      <dgm:spPr/>
      <dgm:t>
        <a:bodyPr/>
        <a:lstStyle/>
        <a:p>
          <a:endParaRPr lang="en-US"/>
        </a:p>
      </dgm:t>
    </dgm:pt>
    <dgm:pt modelId="{38B9F06A-634F-44BC-8A36-5279E83E0C6A}" type="pres">
      <dgm:prSet presAssocID="{032609CA-8133-4AD0-BE9B-6BA42B571052}" presName="extraNode" presStyleLbl="node1" presStyleIdx="0" presStyleCnt="4"/>
      <dgm:spPr/>
    </dgm:pt>
    <dgm:pt modelId="{2947AF44-2916-4613-86A2-E7DC7A31CE76}" type="pres">
      <dgm:prSet presAssocID="{032609CA-8133-4AD0-BE9B-6BA42B571052}" presName="dstNode" presStyleLbl="node1" presStyleIdx="0" presStyleCnt="4"/>
      <dgm:spPr/>
    </dgm:pt>
    <dgm:pt modelId="{365A514A-AA93-4AFA-96CB-413DE9EC1719}" type="pres">
      <dgm:prSet presAssocID="{CB026A8D-8C0C-45D9-850E-6722076E7B7F}" presName="text_1" presStyleLbl="node1" presStyleIdx="0" presStyleCnt="4">
        <dgm:presLayoutVars>
          <dgm:bulletEnabled val="1"/>
        </dgm:presLayoutVars>
      </dgm:prSet>
      <dgm:spPr/>
      <dgm:t>
        <a:bodyPr/>
        <a:lstStyle/>
        <a:p>
          <a:endParaRPr lang="en-US"/>
        </a:p>
      </dgm:t>
    </dgm:pt>
    <dgm:pt modelId="{162186FA-3FA4-42F6-B986-A687BFE60CF1}" type="pres">
      <dgm:prSet presAssocID="{CB026A8D-8C0C-45D9-850E-6722076E7B7F}" presName="accent_1" presStyleCnt="0"/>
      <dgm:spPr/>
    </dgm:pt>
    <dgm:pt modelId="{05BCE9D0-C497-43A1-A1F5-F9285B012284}" type="pres">
      <dgm:prSet presAssocID="{CB026A8D-8C0C-45D9-850E-6722076E7B7F}" presName="accentRepeatNode" presStyleLbl="solidFgAcc1" presStyleIdx="0" presStyleCnt="4"/>
      <dgm:spPr/>
    </dgm:pt>
    <dgm:pt modelId="{67E8D522-41E7-4E88-8EE6-19A718F13D63}" type="pres">
      <dgm:prSet presAssocID="{8EC30F92-B7C8-4A02-ABA0-C26921570D44}" presName="text_2" presStyleLbl="node1" presStyleIdx="1" presStyleCnt="4">
        <dgm:presLayoutVars>
          <dgm:bulletEnabled val="1"/>
        </dgm:presLayoutVars>
      </dgm:prSet>
      <dgm:spPr/>
      <dgm:t>
        <a:bodyPr/>
        <a:lstStyle/>
        <a:p>
          <a:endParaRPr lang="en-US"/>
        </a:p>
      </dgm:t>
    </dgm:pt>
    <dgm:pt modelId="{3D209424-F694-4D62-AC7D-C7E5FB2A531F}" type="pres">
      <dgm:prSet presAssocID="{8EC30F92-B7C8-4A02-ABA0-C26921570D44}" presName="accent_2" presStyleCnt="0"/>
      <dgm:spPr/>
    </dgm:pt>
    <dgm:pt modelId="{B645E4BA-F5D6-4129-B46C-FC1F38E2FB6D}" type="pres">
      <dgm:prSet presAssocID="{8EC30F92-B7C8-4A02-ABA0-C26921570D44}" presName="accentRepeatNode" presStyleLbl="solidFgAcc1" presStyleIdx="1" presStyleCnt="4"/>
      <dgm:spPr/>
    </dgm:pt>
    <dgm:pt modelId="{90ADEF5F-6CFA-43FA-99F2-199D4FAAF99A}" type="pres">
      <dgm:prSet presAssocID="{2E5B57FB-C772-4E67-98B6-DC7C3D3E477B}" presName="text_3" presStyleLbl="node1" presStyleIdx="2" presStyleCnt="4">
        <dgm:presLayoutVars>
          <dgm:bulletEnabled val="1"/>
        </dgm:presLayoutVars>
      </dgm:prSet>
      <dgm:spPr/>
      <dgm:t>
        <a:bodyPr/>
        <a:lstStyle/>
        <a:p>
          <a:endParaRPr lang="en-US"/>
        </a:p>
      </dgm:t>
    </dgm:pt>
    <dgm:pt modelId="{BB1573AB-1CD7-48CD-852B-E6DA62B37B01}" type="pres">
      <dgm:prSet presAssocID="{2E5B57FB-C772-4E67-98B6-DC7C3D3E477B}" presName="accent_3" presStyleCnt="0"/>
      <dgm:spPr/>
    </dgm:pt>
    <dgm:pt modelId="{17100CFC-84EA-4287-BCC7-527B6771041D}" type="pres">
      <dgm:prSet presAssocID="{2E5B57FB-C772-4E67-98B6-DC7C3D3E477B}" presName="accentRepeatNode" presStyleLbl="solidFgAcc1" presStyleIdx="2" presStyleCnt="4"/>
      <dgm:spPr/>
    </dgm:pt>
    <dgm:pt modelId="{2E4A2B5A-BEC1-4E1B-BCDB-534B2C9699C1}" type="pres">
      <dgm:prSet presAssocID="{CD660BD9-DBC3-4699-905E-D5B61A5795A8}" presName="text_4" presStyleLbl="node1" presStyleIdx="3" presStyleCnt="4">
        <dgm:presLayoutVars>
          <dgm:bulletEnabled val="1"/>
        </dgm:presLayoutVars>
      </dgm:prSet>
      <dgm:spPr/>
      <dgm:t>
        <a:bodyPr/>
        <a:lstStyle/>
        <a:p>
          <a:endParaRPr lang="en-US"/>
        </a:p>
      </dgm:t>
    </dgm:pt>
    <dgm:pt modelId="{6A1D6C89-ABEE-4D9D-ABA2-7845D5122B31}" type="pres">
      <dgm:prSet presAssocID="{CD660BD9-DBC3-4699-905E-D5B61A5795A8}" presName="accent_4" presStyleCnt="0"/>
      <dgm:spPr/>
    </dgm:pt>
    <dgm:pt modelId="{32E03A26-F614-4D63-AFF6-F39C30DA294D}" type="pres">
      <dgm:prSet presAssocID="{CD660BD9-DBC3-4699-905E-D5B61A5795A8}" presName="accentRepeatNode" presStyleLbl="solidFgAcc1" presStyleIdx="3" presStyleCnt="4"/>
      <dgm:spPr/>
    </dgm:pt>
  </dgm:ptLst>
  <dgm:cxnLst>
    <dgm:cxn modelId="{1DFB64D5-1610-49A3-805A-6EF63367728E}" type="presOf" srcId="{CD660BD9-DBC3-4699-905E-D5B61A5795A8}" destId="{2E4A2B5A-BEC1-4E1B-BCDB-534B2C9699C1}" srcOrd="0" destOrd="0" presId="urn:microsoft.com/office/officeart/2008/layout/VerticalCurvedList"/>
    <dgm:cxn modelId="{CE8E5BF3-7129-45BB-ACBD-C633458EABD2}" type="presOf" srcId="{CB026A8D-8C0C-45D9-850E-6722076E7B7F}" destId="{365A514A-AA93-4AFA-96CB-413DE9EC1719}" srcOrd="0" destOrd="0" presId="urn:microsoft.com/office/officeart/2008/layout/VerticalCurvedList"/>
    <dgm:cxn modelId="{5A3349F5-444B-4CD5-ADF7-D92DFBB5F42C}" type="presOf" srcId="{032609CA-8133-4AD0-BE9B-6BA42B571052}" destId="{7CBF26EA-AFDF-4FFC-9671-7696E7C4F16C}" srcOrd="0" destOrd="0" presId="urn:microsoft.com/office/officeart/2008/layout/VerticalCurvedList"/>
    <dgm:cxn modelId="{65A7DC78-C2C4-4813-8B7D-91AF17F4ED82}" type="presOf" srcId="{C9A011C7-6270-4038-9243-6C7576AC2140}" destId="{8DBAD601-8132-4528-B89B-696FD2C49983}" srcOrd="0" destOrd="0" presId="urn:microsoft.com/office/officeart/2008/layout/VerticalCurvedList"/>
    <dgm:cxn modelId="{3F4E06B8-601C-40E6-B9D0-91412DB5400F}" srcId="{032609CA-8133-4AD0-BE9B-6BA42B571052}" destId="{2E5B57FB-C772-4E67-98B6-DC7C3D3E477B}" srcOrd="2" destOrd="0" parTransId="{6B2D4E3E-7378-4158-964A-DB7D9FC5C66E}" sibTransId="{487D925E-41AE-4813-8C4E-03CF5982406F}"/>
    <dgm:cxn modelId="{232BDBC2-AF7C-4539-AAB0-6E065759D9BE}" srcId="{032609CA-8133-4AD0-BE9B-6BA42B571052}" destId="{8EC30F92-B7C8-4A02-ABA0-C26921570D44}" srcOrd="1" destOrd="0" parTransId="{D4C3339E-A99B-4AB2-9A98-897D2697F5E6}" sibTransId="{A97672AC-F3BE-4107-8309-9DE095B2B76F}"/>
    <dgm:cxn modelId="{D8B77412-5891-4112-BF4F-955542042C0C}" srcId="{032609CA-8133-4AD0-BE9B-6BA42B571052}" destId="{CD660BD9-DBC3-4699-905E-D5B61A5795A8}" srcOrd="3" destOrd="0" parTransId="{4F4D3CDD-18E8-4545-9AD8-86856E4C1A47}" sibTransId="{2F1920EA-86D1-46A2-86E6-B2407758E005}"/>
    <dgm:cxn modelId="{657653EF-705D-4AF4-A417-9F1666A54A83}" type="presOf" srcId="{2E5B57FB-C772-4E67-98B6-DC7C3D3E477B}" destId="{90ADEF5F-6CFA-43FA-99F2-199D4FAAF99A}" srcOrd="0" destOrd="0" presId="urn:microsoft.com/office/officeart/2008/layout/VerticalCurvedList"/>
    <dgm:cxn modelId="{D82DC631-D214-4712-8236-CD4D24EE6278}" type="presOf" srcId="{8EC30F92-B7C8-4A02-ABA0-C26921570D44}" destId="{67E8D522-41E7-4E88-8EE6-19A718F13D63}" srcOrd="0" destOrd="0" presId="urn:microsoft.com/office/officeart/2008/layout/VerticalCurvedList"/>
    <dgm:cxn modelId="{E01245B3-BD42-4CB3-B9AD-E9258AF5E679}" srcId="{032609CA-8133-4AD0-BE9B-6BA42B571052}" destId="{CB026A8D-8C0C-45D9-850E-6722076E7B7F}" srcOrd="0" destOrd="0" parTransId="{D7FC1873-FA54-4FE9-80B7-4D4CACCC4108}" sibTransId="{C9A011C7-6270-4038-9243-6C7576AC2140}"/>
    <dgm:cxn modelId="{5FDDB464-4CAC-4AA3-AFD6-313C3BA179B6}" type="presParOf" srcId="{7CBF26EA-AFDF-4FFC-9671-7696E7C4F16C}" destId="{8A10B9FD-D018-4273-8DB0-7FF3AE1A509E}" srcOrd="0" destOrd="0" presId="urn:microsoft.com/office/officeart/2008/layout/VerticalCurvedList"/>
    <dgm:cxn modelId="{517D5D4D-276C-4BB5-BBA6-ADCD039024BB}" type="presParOf" srcId="{8A10B9FD-D018-4273-8DB0-7FF3AE1A509E}" destId="{77A8E29A-8A99-43D9-A412-7FF0F6F68719}" srcOrd="0" destOrd="0" presId="urn:microsoft.com/office/officeart/2008/layout/VerticalCurvedList"/>
    <dgm:cxn modelId="{19C11209-FE21-498C-98A5-D360B2C4FE4C}" type="presParOf" srcId="{77A8E29A-8A99-43D9-A412-7FF0F6F68719}" destId="{B359CF63-D7D3-4A25-A441-7BA0A31DF8D7}" srcOrd="0" destOrd="0" presId="urn:microsoft.com/office/officeart/2008/layout/VerticalCurvedList"/>
    <dgm:cxn modelId="{F817EF4A-BA23-483D-B61F-3A9EA0010829}" type="presParOf" srcId="{77A8E29A-8A99-43D9-A412-7FF0F6F68719}" destId="{8DBAD601-8132-4528-B89B-696FD2C49983}" srcOrd="1" destOrd="0" presId="urn:microsoft.com/office/officeart/2008/layout/VerticalCurvedList"/>
    <dgm:cxn modelId="{39BBF191-6D04-450E-8500-96404E279D10}" type="presParOf" srcId="{77A8E29A-8A99-43D9-A412-7FF0F6F68719}" destId="{38B9F06A-634F-44BC-8A36-5279E83E0C6A}" srcOrd="2" destOrd="0" presId="urn:microsoft.com/office/officeart/2008/layout/VerticalCurvedList"/>
    <dgm:cxn modelId="{8DFB2D20-544D-4008-864B-AE631931695F}" type="presParOf" srcId="{77A8E29A-8A99-43D9-A412-7FF0F6F68719}" destId="{2947AF44-2916-4613-86A2-E7DC7A31CE76}" srcOrd="3" destOrd="0" presId="urn:microsoft.com/office/officeart/2008/layout/VerticalCurvedList"/>
    <dgm:cxn modelId="{AA6225D9-6CDA-4F27-A370-1FBD24E3EEDC}" type="presParOf" srcId="{8A10B9FD-D018-4273-8DB0-7FF3AE1A509E}" destId="{365A514A-AA93-4AFA-96CB-413DE9EC1719}" srcOrd="1" destOrd="0" presId="urn:microsoft.com/office/officeart/2008/layout/VerticalCurvedList"/>
    <dgm:cxn modelId="{EF2BC34A-4443-4EAE-A2AE-4C13E7F490CE}" type="presParOf" srcId="{8A10B9FD-D018-4273-8DB0-7FF3AE1A509E}" destId="{162186FA-3FA4-42F6-B986-A687BFE60CF1}" srcOrd="2" destOrd="0" presId="urn:microsoft.com/office/officeart/2008/layout/VerticalCurvedList"/>
    <dgm:cxn modelId="{AE610B65-12AC-4812-87DE-6069FF61D345}" type="presParOf" srcId="{162186FA-3FA4-42F6-B986-A687BFE60CF1}" destId="{05BCE9D0-C497-43A1-A1F5-F9285B012284}" srcOrd="0" destOrd="0" presId="urn:microsoft.com/office/officeart/2008/layout/VerticalCurvedList"/>
    <dgm:cxn modelId="{B7461A37-05E1-4EE3-84E5-5C9E69239A93}" type="presParOf" srcId="{8A10B9FD-D018-4273-8DB0-7FF3AE1A509E}" destId="{67E8D522-41E7-4E88-8EE6-19A718F13D63}" srcOrd="3" destOrd="0" presId="urn:microsoft.com/office/officeart/2008/layout/VerticalCurvedList"/>
    <dgm:cxn modelId="{ACFBFE2F-1D15-46EA-9345-943479D62F57}" type="presParOf" srcId="{8A10B9FD-D018-4273-8DB0-7FF3AE1A509E}" destId="{3D209424-F694-4D62-AC7D-C7E5FB2A531F}" srcOrd="4" destOrd="0" presId="urn:microsoft.com/office/officeart/2008/layout/VerticalCurvedList"/>
    <dgm:cxn modelId="{00BFB47C-1D25-4C36-AA5C-2F29332F5C67}" type="presParOf" srcId="{3D209424-F694-4D62-AC7D-C7E5FB2A531F}" destId="{B645E4BA-F5D6-4129-B46C-FC1F38E2FB6D}" srcOrd="0" destOrd="0" presId="urn:microsoft.com/office/officeart/2008/layout/VerticalCurvedList"/>
    <dgm:cxn modelId="{02C4D67F-57A7-48B6-988D-68B26AD570BC}" type="presParOf" srcId="{8A10B9FD-D018-4273-8DB0-7FF3AE1A509E}" destId="{90ADEF5F-6CFA-43FA-99F2-199D4FAAF99A}" srcOrd="5" destOrd="0" presId="urn:microsoft.com/office/officeart/2008/layout/VerticalCurvedList"/>
    <dgm:cxn modelId="{73CF1658-AA68-4267-B9C8-120D67BF2C4A}" type="presParOf" srcId="{8A10B9FD-D018-4273-8DB0-7FF3AE1A509E}" destId="{BB1573AB-1CD7-48CD-852B-E6DA62B37B01}" srcOrd="6" destOrd="0" presId="urn:microsoft.com/office/officeart/2008/layout/VerticalCurvedList"/>
    <dgm:cxn modelId="{318667EC-496C-4866-87E7-2AC1EE380D8D}" type="presParOf" srcId="{BB1573AB-1CD7-48CD-852B-E6DA62B37B01}" destId="{17100CFC-84EA-4287-BCC7-527B6771041D}" srcOrd="0" destOrd="0" presId="urn:microsoft.com/office/officeart/2008/layout/VerticalCurvedList"/>
    <dgm:cxn modelId="{94F5A5CD-0638-46BD-9B3A-9699D607749B}" type="presParOf" srcId="{8A10B9FD-D018-4273-8DB0-7FF3AE1A509E}" destId="{2E4A2B5A-BEC1-4E1B-BCDB-534B2C9699C1}" srcOrd="7" destOrd="0" presId="urn:microsoft.com/office/officeart/2008/layout/VerticalCurvedList"/>
    <dgm:cxn modelId="{94BAC6FA-900C-463D-9ECB-7A00F7212891}" type="presParOf" srcId="{8A10B9FD-D018-4273-8DB0-7FF3AE1A509E}" destId="{6A1D6C89-ABEE-4D9D-ABA2-7845D5122B31}" srcOrd="8" destOrd="0" presId="urn:microsoft.com/office/officeart/2008/layout/VerticalCurvedList"/>
    <dgm:cxn modelId="{89BB14C1-78C2-4D67-9C43-2E73528466D1}" type="presParOf" srcId="{6A1D6C89-ABEE-4D9D-ABA2-7845D5122B31}" destId="{32E03A26-F614-4D63-AFF6-F39C30DA294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B6B9DC-3BD0-4D15-AB45-25606555BB9E}"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1283724F-92E4-4027-879F-4E25EA72DDA7}">
      <dgm:prSet/>
      <dgm:spPr>
        <a:solidFill>
          <a:schemeClr val="accent4"/>
        </a:solidFill>
      </dgm:spPr>
      <dgm:t>
        <a:bodyPr/>
        <a:lstStyle/>
        <a:p>
          <a:pPr rtl="0"/>
          <a:r>
            <a:rPr lang="en-US" dirty="0" smtClean="0"/>
            <a:t>Increase opportunities to earn credentials that also assess employability skills in secondary schools</a:t>
          </a:r>
          <a:endParaRPr lang="en-US" dirty="0"/>
        </a:p>
      </dgm:t>
    </dgm:pt>
    <dgm:pt modelId="{A584D76C-8B05-4495-BF04-35297650FC6D}" type="parTrans" cxnId="{C020A162-9BE5-4035-B512-FAF01B0C2A6B}">
      <dgm:prSet/>
      <dgm:spPr/>
      <dgm:t>
        <a:bodyPr/>
        <a:lstStyle/>
        <a:p>
          <a:endParaRPr lang="en-US"/>
        </a:p>
      </dgm:t>
    </dgm:pt>
    <dgm:pt modelId="{ABE48A92-BB46-427E-9F7F-3BAD2F50EAAA}" type="sibTrans" cxnId="{C020A162-9BE5-4035-B512-FAF01B0C2A6B}">
      <dgm:prSet/>
      <dgm:spPr/>
      <dgm:t>
        <a:bodyPr/>
        <a:lstStyle/>
        <a:p>
          <a:endParaRPr lang="en-US"/>
        </a:p>
      </dgm:t>
    </dgm:pt>
    <dgm:pt modelId="{8A827EFD-2D43-4058-AD26-368C7BCDFCA3}">
      <dgm:prSet/>
      <dgm:spPr>
        <a:solidFill>
          <a:schemeClr val="accent6">
            <a:lumMod val="75000"/>
          </a:schemeClr>
        </a:solidFill>
      </dgm:spPr>
      <dgm:t>
        <a:bodyPr/>
        <a:lstStyle/>
        <a:p>
          <a:pPr rtl="0"/>
          <a:r>
            <a:rPr lang="en-US" smtClean="0"/>
            <a:t>Redesign assessments</a:t>
          </a:r>
          <a:endParaRPr lang="en-US"/>
        </a:p>
      </dgm:t>
    </dgm:pt>
    <dgm:pt modelId="{9B884D39-DF81-4FA2-A657-95E4FABB8125}" type="parTrans" cxnId="{40EFCB11-05F1-45F8-BDCC-FB947B5B53C0}">
      <dgm:prSet/>
      <dgm:spPr/>
      <dgm:t>
        <a:bodyPr/>
        <a:lstStyle/>
        <a:p>
          <a:endParaRPr lang="en-US"/>
        </a:p>
      </dgm:t>
    </dgm:pt>
    <dgm:pt modelId="{95461FC0-58AA-49DE-8D20-B4FF0FE77FC3}" type="sibTrans" cxnId="{40EFCB11-05F1-45F8-BDCC-FB947B5B53C0}">
      <dgm:prSet/>
      <dgm:spPr/>
      <dgm:t>
        <a:bodyPr/>
        <a:lstStyle/>
        <a:p>
          <a:endParaRPr lang="en-US"/>
        </a:p>
      </dgm:t>
    </dgm:pt>
    <dgm:pt modelId="{C212F085-0950-4ABA-AE3D-658A70102FD5}">
      <dgm:prSet/>
      <dgm:spPr>
        <a:solidFill>
          <a:srgbClr val="0175C0"/>
        </a:solidFill>
      </dgm:spPr>
      <dgm:t>
        <a:bodyPr/>
        <a:lstStyle/>
        <a:p>
          <a:pPr rtl="0"/>
          <a:r>
            <a:rPr lang="en-US" dirty="0" smtClean="0"/>
            <a:t>Align competencies and create a continuous feedback process</a:t>
          </a:r>
          <a:endParaRPr lang="en-US" dirty="0"/>
        </a:p>
      </dgm:t>
    </dgm:pt>
    <dgm:pt modelId="{90CBE8C2-71B3-460E-8EEF-E5D3B8E006E5}" type="parTrans" cxnId="{7966FF0A-3F73-4E1C-95B3-F1D9C31966F7}">
      <dgm:prSet/>
      <dgm:spPr/>
    </dgm:pt>
    <dgm:pt modelId="{9A0EC26F-7ECA-48D7-A4A6-A7BE173154BD}" type="sibTrans" cxnId="{7966FF0A-3F73-4E1C-95B3-F1D9C31966F7}">
      <dgm:prSet/>
      <dgm:spPr/>
    </dgm:pt>
    <dgm:pt modelId="{83BC4F34-CD3C-4296-9AFD-D9920EA6C377}">
      <dgm:prSet/>
      <dgm:spPr>
        <a:solidFill>
          <a:srgbClr val="64BE5A"/>
        </a:solidFill>
      </dgm:spPr>
      <dgm:t>
        <a:bodyPr/>
        <a:lstStyle/>
        <a:p>
          <a:pPr rtl="0"/>
          <a:r>
            <a:rPr lang="en-US" dirty="0" smtClean="0"/>
            <a:t>Embed employability skills into credentials</a:t>
          </a:r>
          <a:endParaRPr lang="en-US" dirty="0"/>
        </a:p>
      </dgm:t>
    </dgm:pt>
    <dgm:pt modelId="{2A8B79BC-37DF-4C51-B707-254696CDEA89}" type="parTrans" cxnId="{25B6A14F-E4A0-4A37-BFCA-1CAB1B8DC5F9}">
      <dgm:prSet/>
      <dgm:spPr/>
      <dgm:t>
        <a:bodyPr/>
        <a:lstStyle/>
        <a:p>
          <a:endParaRPr lang="en-US"/>
        </a:p>
      </dgm:t>
    </dgm:pt>
    <dgm:pt modelId="{E67E6E67-7DD4-4034-8107-40163BDDF99C}" type="sibTrans" cxnId="{25B6A14F-E4A0-4A37-BFCA-1CAB1B8DC5F9}">
      <dgm:prSet/>
      <dgm:spPr/>
      <dgm:t>
        <a:bodyPr/>
        <a:lstStyle/>
        <a:p>
          <a:endParaRPr lang="en-US"/>
        </a:p>
      </dgm:t>
    </dgm:pt>
    <dgm:pt modelId="{3F0FC9FB-B3A6-4A9E-ADBC-13BF67313457}" type="pres">
      <dgm:prSet presAssocID="{A6B6B9DC-3BD0-4D15-AB45-25606555BB9E}" presName="Name0" presStyleCnt="0">
        <dgm:presLayoutVars>
          <dgm:chMax val="7"/>
          <dgm:chPref val="7"/>
          <dgm:dir/>
        </dgm:presLayoutVars>
      </dgm:prSet>
      <dgm:spPr/>
      <dgm:t>
        <a:bodyPr/>
        <a:lstStyle/>
        <a:p>
          <a:endParaRPr lang="en-US"/>
        </a:p>
      </dgm:t>
    </dgm:pt>
    <dgm:pt modelId="{F2FD5C30-66F1-417E-900D-8DAE4D82D592}" type="pres">
      <dgm:prSet presAssocID="{A6B6B9DC-3BD0-4D15-AB45-25606555BB9E}" presName="Name1" presStyleCnt="0"/>
      <dgm:spPr/>
    </dgm:pt>
    <dgm:pt modelId="{3A630341-D076-4EC6-AED5-3D59AFF48A8B}" type="pres">
      <dgm:prSet presAssocID="{A6B6B9DC-3BD0-4D15-AB45-25606555BB9E}" presName="cycle" presStyleCnt="0"/>
      <dgm:spPr/>
    </dgm:pt>
    <dgm:pt modelId="{26BCDF93-A48E-4CAA-ACFB-61868AB83E6A}" type="pres">
      <dgm:prSet presAssocID="{A6B6B9DC-3BD0-4D15-AB45-25606555BB9E}" presName="srcNode" presStyleLbl="node1" presStyleIdx="0" presStyleCnt="4"/>
      <dgm:spPr/>
    </dgm:pt>
    <dgm:pt modelId="{97C5DA5C-3231-4825-B19F-30B64726BF13}" type="pres">
      <dgm:prSet presAssocID="{A6B6B9DC-3BD0-4D15-AB45-25606555BB9E}" presName="conn" presStyleLbl="parChTrans1D2" presStyleIdx="0" presStyleCnt="1"/>
      <dgm:spPr/>
    </dgm:pt>
    <dgm:pt modelId="{9C0321B5-DDA4-451D-9C95-B1EBE7A80E43}" type="pres">
      <dgm:prSet presAssocID="{A6B6B9DC-3BD0-4D15-AB45-25606555BB9E}" presName="extraNode" presStyleLbl="node1" presStyleIdx="0" presStyleCnt="4"/>
      <dgm:spPr/>
    </dgm:pt>
    <dgm:pt modelId="{30E723D8-2F71-48C7-96C0-7345E1E0D490}" type="pres">
      <dgm:prSet presAssocID="{A6B6B9DC-3BD0-4D15-AB45-25606555BB9E}" presName="dstNode" presStyleLbl="node1" presStyleIdx="0" presStyleCnt="4"/>
      <dgm:spPr/>
    </dgm:pt>
    <dgm:pt modelId="{B0621A66-13CF-46D0-8AD4-7900A05ADC12}" type="pres">
      <dgm:prSet presAssocID="{C212F085-0950-4ABA-AE3D-658A70102FD5}" presName="text_1" presStyleLbl="node1" presStyleIdx="0" presStyleCnt="4">
        <dgm:presLayoutVars>
          <dgm:bulletEnabled val="1"/>
        </dgm:presLayoutVars>
      </dgm:prSet>
      <dgm:spPr/>
      <dgm:t>
        <a:bodyPr/>
        <a:lstStyle/>
        <a:p>
          <a:endParaRPr lang="en-US"/>
        </a:p>
      </dgm:t>
    </dgm:pt>
    <dgm:pt modelId="{B7E948A1-497A-42CB-916F-51F00F838C05}" type="pres">
      <dgm:prSet presAssocID="{C212F085-0950-4ABA-AE3D-658A70102FD5}" presName="accent_1" presStyleCnt="0"/>
      <dgm:spPr/>
    </dgm:pt>
    <dgm:pt modelId="{95D0D7BD-7D9E-4253-875B-2EEB7D954F3A}" type="pres">
      <dgm:prSet presAssocID="{C212F085-0950-4ABA-AE3D-658A70102FD5}" presName="accentRepeatNode" presStyleLbl="solidFgAcc1" presStyleIdx="0" presStyleCnt="4"/>
      <dgm:spPr/>
    </dgm:pt>
    <dgm:pt modelId="{0FE5203A-D394-4D61-8A2B-F36D9FBB6D5C}" type="pres">
      <dgm:prSet presAssocID="{83BC4F34-CD3C-4296-9AFD-D9920EA6C377}" presName="text_2" presStyleLbl="node1" presStyleIdx="1" presStyleCnt="4">
        <dgm:presLayoutVars>
          <dgm:bulletEnabled val="1"/>
        </dgm:presLayoutVars>
      </dgm:prSet>
      <dgm:spPr/>
      <dgm:t>
        <a:bodyPr/>
        <a:lstStyle/>
        <a:p>
          <a:endParaRPr lang="en-US"/>
        </a:p>
      </dgm:t>
    </dgm:pt>
    <dgm:pt modelId="{CBD0408E-D100-45EC-95E7-29789671756E}" type="pres">
      <dgm:prSet presAssocID="{83BC4F34-CD3C-4296-9AFD-D9920EA6C377}" presName="accent_2" presStyleCnt="0"/>
      <dgm:spPr/>
    </dgm:pt>
    <dgm:pt modelId="{51D7F678-00C0-4F35-B1B7-A6085573BA87}" type="pres">
      <dgm:prSet presAssocID="{83BC4F34-CD3C-4296-9AFD-D9920EA6C377}" presName="accentRepeatNode" presStyleLbl="solidFgAcc1" presStyleIdx="1" presStyleCnt="4"/>
      <dgm:spPr/>
    </dgm:pt>
    <dgm:pt modelId="{7DAA74D9-4A68-4EC1-8D92-02D7291D0853}" type="pres">
      <dgm:prSet presAssocID="{1283724F-92E4-4027-879F-4E25EA72DDA7}" presName="text_3" presStyleLbl="node1" presStyleIdx="2" presStyleCnt="4">
        <dgm:presLayoutVars>
          <dgm:bulletEnabled val="1"/>
        </dgm:presLayoutVars>
      </dgm:prSet>
      <dgm:spPr/>
      <dgm:t>
        <a:bodyPr/>
        <a:lstStyle/>
        <a:p>
          <a:endParaRPr lang="en-US"/>
        </a:p>
      </dgm:t>
    </dgm:pt>
    <dgm:pt modelId="{A6EE3CDD-A798-4707-BCDE-CD0157E93D76}" type="pres">
      <dgm:prSet presAssocID="{1283724F-92E4-4027-879F-4E25EA72DDA7}" presName="accent_3" presStyleCnt="0"/>
      <dgm:spPr/>
    </dgm:pt>
    <dgm:pt modelId="{E4118790-64AD-49A5-8A24-4F263C6266B5}" type="pres">
      <dgm:prSet presAssocID="{1283724F-92E4-4027-879F-4E25EA72DDA7}" presName="accentRepeatNode" presStyleLbl="solidFgAcc1" presStyleIdx="2" presStyleCnt="4"/>
      <dgm:spPr/>
    </dgm:pt>
    <dgm:pt modelId="{7DAC1F08-57C2-47A6-B7FE-F835F73F595F}" type="pres">
      <dgm:prSet presAssocID="{8A827EFD-2D43-4058-AD26-368C7BCDFCA3}" presName="text_4" presStyleLbl="node1" presStyleIdx="3" presStyleCnt="4">
        <dgm:presLayoutVars>
          <dgm:bulletEnabled val="1"/>
        </dgm:presLayoutVars>
      </dgm:prSet>
      <dgm:spPr/>
      <dgm:t>
        <a:bodyPr/>
        <a:lstStyle/>
        <a:p>
          <a:endParaRPr lang="en-US"/>
        </a:p>
      </dgm:t>
    </dgm:pt>
    <dgm:pt modelId="{1405D2B7-D95E-4625-946D-F6065FCEAE09}" type="pres">
      <dgm:prSet presAssocID="{8A827EFD-2D43-4058-AD26-368C7BCDFCA3}" presName="accent_4" presStyleCnt="0"/>
      <dgm:spPr/>
    </dgm:pt>
    <dgm:pt modelId="{31BEBCC5-B4F7-4C05-A686-7B0452B4B076}" type="pres">
      <dgm:prSet presAssocID="{8A827EFD-2D43-4058-AD26-368C7BCDFCA3}" presName="accentRepeatNode" presStyleLbl="solidFgAcc1" presStyleIdx="3" presStyleCnt="4"/>
      <dgm:spPr/>
    </dgm:pt>
  </dgm:ptLst>
  <dgm:cxnLst>
    <dgm:cxn modelId="{5E5DC47F-935B-40CD-BF8C-0027CD5360BB}" type="presOf" srcId="{8A827EFD-2D43-4058-AD26-368C7BCDFCA3}" destId="{7DAC1F08-57C2-47A6-B7FE-F835F73F595F}" srcOrd="0" destOrd="0" presId="urn:microsoft.com/office/officeart/2008/layout/VerticalCurvedList"/>
    <dgm:cxn modelId="{C020A162-9BE5-4035-B512-FAF01B0C2A6B}" srcId="{A6B6B9DC-3BD0-4D15-AB45-25606555BB9E}" destId="{1283724F-92E4-4027-879F-4E25EA72DDA7}" srcOrd="2" destOrd="0" parTransId="{A584D76C-8B05-4495-BF04-35297650FC6D}" sibTransId="{ABE48A92-BB46-427E-9F7F-3BAD2F50EAAA}"/>
    <dgm:cxn modelId="{2512EBB4-75B8-40F7-8355-E619927EDDB2}" type="presOf" srcId="{1283724F-92E4-4027-879F-4E25EA72DDA7}" destId="{7DAA74D9-4A68-4EC1-8D92-02D7291D0853}" srcOrd="0" destOrd="0" presId="urn:microsoft.com/office/officeart/2008/layout/VerticalCurvedList"/>
    <dgm:cxn modelId="{A7F42FF4-982D-413C-85F7-6C8675645A93}" type="presOf" srcId="{9A0EC26F-7ECA-48D7-A4A6-A7BE173154BD}" destId="{97C5DA5C-3231-4825-B19F-30B64726BF13}" srcOrd="0" destOrd="0" presId="urn:microsoft.com/office/officeart/2008/layout/VerticalCurvedList"/>
    <dgm:cxn modelId="{8C91C95D-9679-4437-BEE8-2775C9E9BAAB}" type="presOf" srcId="{A6B6B9DC-3BD0-4D15-AB45-25606555BB9E}" destId="{3F0FC9FB-B3A6-4A9E-ADBC-13BF67313457}" srcOrd="0" destOrd="0" presId="urn:microsoft.com/office/officeart/2008/layout/VerticalCurvedList"/>
    <dgm:cxn modelId="{40EFCB11-05F1-45F8-BDCC-FB947B5B53C0}" srcId="{A6B6B9DC-3BD0-4D15-AB45-25606555BB9E}" destId="{8A827EFD-2D43-4058-AD26-368C7BCDFCA3}" srcOrd="3" destOrd="0" parTransId="{9B884D39-DF81-4FA2-A657-95E4FABB8125}" sibTransId="{95461FC0-58AA-49DE-8D20-B4FF0FE77FC3}"/>
    <dgm:cxn modelId="{7966FF0A-3F73-4E1C-95B3-F1D9C31966F7}" srcId="{A6B6B9DC-3BD0-4D15-AB45-25606555BB9E}" destId="{C212F085-0950-4ABA-AE3D-658A70102FD5}" srcOrd="0" destOrd="0" parTransId="{90CBE8C2-71B3-460E-8EEF-E5D3B8E006E5}" sibTransId="{9A0EC26F-7ECA-48D7-A4A6-A7BE173154BD}"/>
    <dgm:cxn modelId="{25B6A14F-E4A0-4A37-BFCA-1CAB1B8DC5F9}" srcId="{A6B6B9DC-3BD0-4D15-AB45-25606555BB9E}" destId="{83BC4F34-CD3C-4296-9AFD-D9920EA6C377}" srcOrd="1" destOrd="0" parTransId="{2A8B79BC-37DF-4C51-B707-254696CDEA89}" sibTransId="{E67E6E67-7DD4-4034-8107-40163BDDF99C}"/>
    <dgm:cxn modelId="{9D3262F6-B468-480F-A751-63BC49ECFADF}" type="presOf" srcId="{C212F085-0950-4ABA-AE3D-658A70102FD5}" destId="{B0621A66-13CF-46D0-8AD4-7900A05ADC12}" srcOrd="0" destOrd="0" presId="urn:microsoft.com/office/officeart/2008/layout/VerticalCurvedList"/>
    <dgm:cxn modelId="{0880B551-B55F-42A5-906B-04758B93916C}" type="presOf" srcId="{83BC4F34-CD3C-4296-9AFD-D9920EA6C377}" destId="{0FE5203A-D394-4D61-8A2B-F36D9FBB6D5C}" srcOrd="0" destOrd="0" presId="urn:microsoft.com/office/officeart/2008/layout/VerticalCurvedList"/>
    <dgm:cxn modelId="{2C7A8D1F-4FA3-4D2F-81BB-DDC8B875C76B}" type="presParOf" srcId="{3F0FC9FB-B3A6-4A9E-ADBC-13BF67313457}" destId="{F2FD5C30-66F1-417E-900D-8DAE4D82D592}" srcOrd="0" destOrd="0" presId="urn:microsoft.com/office/officeart/2008/layout/VerticalCurvedList"/>
    <dgm:cxn modelId="{F3135CC6-02A7-415F-86D0-A45B5F07A577}" type="presParOf" srcId="{F2FD5C30-66F1-417E-900D-8DAE4D82D592}" destId="{3A630341-D076-4EC6-AED5-3D59AFF48A8B}" srcOrd="0" destOrd="0" presId="urn:microsoft.com/office/officeart/2008/layout/VerticalCurvedList"/>
    <dgm:cxn modelId="{BCA711B5-AD06-443F-8E33-4AFA96935BBB}" type="presParOf" srcId="{3A630341-D076-4EC6-AED5-3D59AFF48A8B}" destId="{26BCDF93-A48E-4CAA-ACFB-61868AB83E6A}" srcOrd="0" destOrd="0" presId="urn:microsoft.com/office/officeart/2008/layout/VerticalCurvedList"/>
    <dgm:cxn modelId="{5025A25E-63F5-4D00-BD40-B0269BAECC0B}" type="presParOf" srcId="{3A630341-D076-4EC6-AED5-3D59AFF48A8B}" destId="{97C5DA5C-3231-4825-B19F-30B64726BF13}" srcOrd="1" destOrd="0" presId="urn:microsoft.com/office/officeart/2008/layout/VerticalCurvedList"/>
    <dgm:cxn modelId="{CD3FC4DB-7065-44F5-9D15-CD732198D25C}" type="presParOf" srcId="{3A630341-D076-4EC6-AED5-3D59AFF48A8B}" destId="{9C0321B5-DDA4-451D-9C95-B1EBE7A80E43}" srcOrd="2" destOrd="0" presId="urn:microsoft.com/office/officeart/2008/layout/VerticalCurvedList"/>
    <dgm:cxn modelId="{7B33BFD2-F09D-402D-B307-1AA1EA7CFD9B}" type="presParOf" srcId="{3A630341-D076-4EC6-AED5-3D59AFF48A8B}" destId="{30E723D8-2F71-48C7-96C0-7345E1E0D490}" srcOrd="3" destOrd="0" presId="urn:microsoft.com/office/officeart/2008/layout/VerticalCurvedList"/>
    <dgm:cxn modelId="{B35024C7-D5FC-4CED-A394-61025311FCBD}" type="presParOf" srcId="{F2FD5C30-66F1-417E-900D-8DAE4D82D592}" destId="{B0621A66-13CF-46D0-8AD4-7900A05ADC12}" srcOrd="1" destOrd="0" presId="urn:microsoft.com/office/officeart/2008/layout/VerticalCurvedList"/>
    <dgm:cxn modelId="{307354C3-0940-4D97-86A0-6DA3CA862FA6}" type="presParOf" srcId="{F2FD5C30-66F1-417E-900D-8DAE4D82D592}" destId="{B7E948A1-497A-42CB-916F-51F00F838C05}" srcOrd="2" destOrd="0" presId="urn:microsoft.com/office/officeart/2008/layout/VerticalCurvedList"/>
    <dgm:cxn modelId="{46674AAA-F29F-479C-9C21-B4671C4175C9}" type="presParOf" srcId="{B7E948A1-497A-42CB-916F-51F00F838C05}" destId="{95D0D7BD-7D9E-4253-875B-2EEB7D954F3A}" srcOrd="0" destOrd="0" presId="urn:microsoft.com/office/officeart/2008/layout/VerticalCurvedList"/>
    <dgm:cxn modelId="{E67C950A-D35F-4F2E-BCC6-A8CB08F61F24}" type="presParOf" srcId="{F2FD5C30-66F1-417E-900D-8DAE4D82D592}" destId="{0FE5203A-D394-4D61-8A2B-F36D9FBB6D5C}" srcOrd="3" destOrd="0" presId="urn:microsoft.com/office/officeart/2008/layout/VerticalCurvedList"/>
    <dgm:cxn modelId="{710CB292-6585-4E8E-B538-F2C8EA21D229}" type="presParOf" srcId="{F2FD5C30-66F1-417E-900D-8DAE4D82D592}" destId="{CBD0408E-D100-45EC-95E7-29789671756E}" srcOrd="4" destOrd="0" presId="urn:microsoft.com/office/officeart/2008/layout/VerticalCurvedList"/>
    <dgm:cxn modelId="{D68289DE-4CF7-44C6-9EFE-5BE4097B780D}" type="presParOf" srcId="{CBD0408E-D100-45EC-95E7-29789671756E}" destId="{51D7F678-00C0-4F35-B1B7-A6085573BA87}" srcOrd="0" destOrd="0" presId="urn:microsoft.com/office/officeart/2008/layout/VerticalCurvedList"/>
    <dgm:cxn modelId="{91EA2CD2-16B7-4224-BF85-4744012C805E}" type="presParOf" srcId="{F2FD5C30-66F1-417E-900D-8DAE4D82D592}" destId="{7DAA74D9-4A68-4EC1-8D92-02D7291D0853}" srcOrd="5" destOrd="0" presId="urn:microsoft.com/office/officeart/2008/layout/VerticalCurvedList"/>
    <dgm:cxn modelId="{940EA4EE-8348-48A0-AB07-E126B1D85012}" type="presParOf" srcId="{F2FD5C30-66F1-417E-900D-8DAE4D82D592}" destId="{A6EE3CDD-A798-4707-BCDE-CD0157E93D76}" srcOrd="6" destOrd="0" presId="urn:microsoft.com/office/officeart/2008/layout/VerticalCurvedList"/>
    <dgm:cxn modelId="{FBEF1078-6BF2-4A98-A352-39AC1EF4E48C}" type="presParOf" srcId="{A6EE3CDD-A798-4707-BCDE-CD0157E93D76}" destId="{E4118790-64AD-49A5-8A24-4F263C6266B5}" srcOrd="0" destOrd="0" presId="urn:microsoft.com/office/officeart/2008/layout/VerticalCurvedList"/>
    <dgm:cxn modelId="{C62B453F-F960-4F16-BE46-1EDA38BEC153}" type="presParOf" srcId="{F2FD5C30-66F1-417E-900D-8DAE4D82D592}" destId="{7DAC1F08-57C2-47A6-B7FE-F835F73F595F}" srcOrd="7" destOrd="0" presId="urn:microsoft.com/office/officeart/2008/layout/VerticalCurvedList"/>
    <dgm:cxn modelId="{387E53E8-6381-497E-BDFA-1A2A6D4ED7C4}" type="presParOf" srcId="{F2FD5C30-66F1-417E-900D-8DAE4D82D592}" destId="{1405D2B7-D95E-4625-946D-F6065FCEAE09}" srcOrd="8" destOrd="0" presId="urn:microsoft.com/office/officeart/2008/layout/VerticalCurvedList"/>
    <dgm:cxn modelId="{3FB709EF-A8F3-43B4-A82C-06172C676768}" type="presParOf" srcId="{1405D2B7-D95E-4625-946D-F6065FCEAE09}" destId="{31BEBCC5-B4F7-4C05-A686-7B0452B4B07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6B6B9DC-3BD0-4D15-AB45-25606555BB9E}"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A5B52975-E69B-4BBB-8CFE-49AE3E6CED67}">
      <dgm:prSet/>
      <dgm:spPr>
        <a:solidFill>
          <a:srgbClr val="0175C0"/>
        </a:solidFill>
      </dgm:spPr>
      <dgm:t>
        <a:bodyPr/>
        <a:lstStyle/>
        <a:p>
          <a:pPr rtl="0"/>
          <a:r>
            <a:rPr lang="en-US" dirty="0" smtClean="0"/>
            <a:t>Develop credentials for growing and evolving roles</a:t>
          </a:r>
          <a:endParaRPr lang="en-US" dirty="0"/>
        </a:p>
      </dgm:t>
    </dgm:pt>
    <dgm:pt modelId="{3EA1D540-24CE-40CF-B72F-8D7BCFA56F08}" type="parTrans" cxnId="{DBA54501-6FC4-435B-B854-9D8C9A51FB0F}">
      <dgm:prSet/>
      <dgm:spPr/>
      <dgm:t>
        <a:bodyPr/>
        <a:lstStyle/>
        <a:p>
          <a:endParaRPr lang="en-US"/>
        </a:p>
      </dgm:t>
    </dgm:pt>
    <dgm:pt modelId="{7BC24B14-3955-4997-A38B-960E132C494E}" type="sibTrans" cxnId="{DBA54501-6FC4-435B-B854-9D8C9A51FB0F}">
      <dgm:prSet/>
      <dgm:spPr/>
      <dgm:t>
        <a:bodyPr/>
        <a:lstStyle/>
        <a:p>
          <a:endParaRPr lang="en-US"/>
        </a:p>
      </dgm:t>
    </dgm:pt>
    <dgm:pt modelId="{EB5299DB-F30A-4BDE-8893-4F4A8BAF1D44}">
      <dgm:prSet/>
      <dgm:spPr>
        <a:solidFill>
          <a:srgbClr val="64BE5A"/>
        </a:solidFill>
      </dgm:spPr>
      <dgm:t>
        <a:bodyPr/>
        <a:lstStyle/>
        <a:p>
          <a:pPr rtl="0"/>
          <a:r>
            <a:rPr lang="en-US" dirty="0" smtClean="0"/>
            <a:t>Increase engagement of manufacturers in the development of credentials</a:t>
          </a:r>
          <a:endParaRPr lang="en-US" dirty="0"/>
        </a:p>
      </dgm:t>
    </dgm:pt>
    <dgm:pt modelId="{E31F93CF-8713-4B60-898F-6BB0A45B0EBB}" type="parTrans" cxnId="{D1181AAB-E497-47F0-A3AC-4BE3FABB0682}">
      <dgm:prSet/>
      <dgm:spPr/>
      <dgm:t>
        <a:bodyPr/>
        <a:lstStyle/>
        <a:p>
          <a:endParaRPr lang="en-US"/>
        </a:p>
      </dgm:t>
    </dgm:pt>
    <dgm:pt modelId="{7135906C-0A38-4CAD-A382-E41BE2E311D0}" type="sibTrans" cxnId="{D1181AAB-E497-47F0-A3AC-4BE3FABB0682}">
      <dgm:prSet/>
      <dgm:spPr/>
      <dgm:t>
        <a:bodyPr/>
        <a:lstStyle/>
        <a:p>
          <a:endParaRPr lang="en-US"/>
        </a:p>
      </dgm:t>
    </dgm:pt>
    <dgm:pt modelId="{1201AAE8-97A6-4D8B-AA1C-6517B1F6DD9C}">
      <dgm:prSet/>
      <dgm:spPr>
        <a:solidFill>
          <a:schemeClr val="accent4"/>
        </a:solidFill>
      </dgm:spPr>
      <dgm:t>
        <a:bodyPr/>
        <a:lstStyle/>
        <a:p>
          <a:pPr rtl="0"/>
          <a:r>
            <a:rPr lang="en-US" dirty="0" smtClean="0"/>
            <a:t>Strengthen collaboration among credentialing organizations, education and training providers, and test developers</a:t>
          </a:r>
          <a:endParaRPr lang="en-US" dirty="0"/>
        </a:p>
      </dgm:t>
    </dgm:pt>
    <dgm:pt modelId="{06931F9D-C627-4FF7-918B-707963884962}" type="parTrans" cxnId="{D1F364AC-4C08-4A2D-9778-5BE4BA13A6ED}">
      <dgm:prSet/>
      <dgm:spPr/>
      <dgm:t>
        <a:bodyPr/>
        <a:lstStyle/>
        <a:p>
          <a:endParaRPr lang="en-US"/>
        </a:p>
      </dgm:t>
    </dgm:pt>
    <dgm:pt modelId="{3BC6346C-89B7-473D-A32A-0388CA8F8236}" type="sibTrans" cxnId="{D1F364AC-4C08-4A2D-9778-5BE4BA13A6ED}">
      <dgm:prSet/>
      <dgm:spPr/>
      <dgm:t>
        <a:bodyPr/>
        <a:lstStyle/>
        <a:p>
          <a:endParaRPr lang="en-US"/>
        </a:p>
      </dgm:t>
    </dgm:pt>
    <dgm:pt modelId="{3F0FC9FB-B3A6-4A9E-ADBC-13BF67313457}" type="pres">
      <dgm:prSet presAssocID="{A6B6B9DC-3BD0-4D15-AB45-25606555BB9E}" presName="Name0" presStyleCnt="0">
        <dgm:presLayoutVars>
          <dgm:chMax val="7"/>
          <dgm:chPref val="7"/>
          <dgm:dir/>
        </dgm:presLayoutVars>
      </dgm:prSet>
      <dgm:spPr/>
      <dgm:t>
        <a:bodyPr/>
        <a:lstStyle/>
        <a:p>
          <a:endParaRPr lang="en-US"/>
        </a:p>
      </dgm:t>
    </dgm:pt>
    <dgm:pt modelId="{F2FD5C30-66F1-417E-900D-8DAE4D82D592}" type="pres">
      <dgm:prSet presAssocID="{A6B6B9DC-3BD0-4D15-AB45-25606555BB9E}" presName="Name1" presStyleCnt="0"/>
      <dgm:spPr/>
    </dgm:pt>
    <dgm:pt modelId="{3A630341-D076-4EC6-AED5-3D59AFF48A8B}" type="pres">
      <dgm:prSet presAssocID="{A6B6B9DC-3BD0-4D15-AB45-25606555BB9E}" presName="cycle" presStyleCnt="0"/>
      <dgm:spPr/>
    </dgm:pt>
    <dgm:pt modelId="{26BCDF93-A48E-4CAA-ACFB-61868AB83E6A}" type="pres">
      <dgm:prSet presAssocID="{A6B6B9DC-3BD0-4D15-AB45-25606555BB9E}" presName="srcNode" presStyleLbl="node1" presStyleIdx="0" presStyleCnt="3"/>
      <dgm:spPr/>
    </dgm:pt>
    <dgm:pt modelId="{97C5DA5C-3231-4825-B19F-30B64726BF13}" type="pres">
      <dgm:prSet presAssocID="{A6B6B9DC-3BD0-4D15-AB45-25606555BB9E}" presName="conn" presStyleLbl="parChTrans1D2" presStyleIdx="0" presStyleCnt="1"/>
      <dgm:spPr/>
      <dgm:t>
        <a:bodyPr/>
        <a:lstStyle/>
        <a:p>
          <a:endParaRPr lang="en-US"/>
        </a:p>
      </dgm:t>
    </dgm:pt>
    <dgm:pt modelId="{9C0321B5-DDA4-451D-9C95-B1EBE7A80E43}" type="pres">
      <dgm:prSet presAssocID="{A6B6B9DC-3BD0-4D15-AB45-25606555BB9E}" presName="extraNode" presStyleLbl="node1" presStyleIdx="0" presStyleCnt="3"/>
      <dgm:spPr/>
    </dgm:pt>
    <dgm:pt modelId="{30E723D8-2F71-48C7-96C0-7345E1E0D490}" type="pres">
      <dgm:prSet presAssocID="{A6B6B9DC-3BD0-4D15-AB45-25606555BB9E}" presName="dstNode" presStyleLbl="node1" presStyleIdx="0" presStyleCnt="3"/>
      <dgm:spPr/>
    </dgm:pt>
    <dgm:pt modelId="{5CB4A0EB-855D-420F-9048-AE3CC704BEA1}" type="pres">
      <dgm:prSet presAssocID="{A5B52975-E69B-4BBB-8CFE-49AE3E6CED67}" presName="text_1" presStyleLbl="node1" presStyleIdx="0" presStyleCnt="3">
        <dgm:presLayoutVars>
          <dgm:bulletEnabled val="1"/>
        </dgm:presLayoutVars>
      </dgm:prSet>
      <dgm:spPr/>
      <dgm:t>
        <a:bodyPr/>
        <a:lstStyle/>
        <a:p>
          <a:endParaRPr lang="en-US"/>
        </a:p>
      </dgm:t>
    </dgm:pt>
    <dgm:pt modelId="{AF7FE550-2D89-4B53-8210-9150D9D8BA5A}" type="pres">
      <dgm:prSet presAssocID="{A5B52975-E69B-4BBB-8CFE-49AE3E6CED67}" presName="accent_1" presStyleCnt="0"/>
      <dgm:spPr/>
    </dgm:pt>
    <dgm:pt modelId="{AC0D18D7-FB98-4B86-9BDD-CBF39512C332}" type="pres">
      <dgm:prSet presAssocID="{A5B52975-E69B-4BBB-8CFE-49AE3E6CED67}" presName="accentRepeatNode" presStyleLbl="solidFgAcc1" presStyleIdx="0" presStyleCnt="3"/>
      <dgm:spPr/>
    </dgm:pt>
    <dgm:pt modelId="{E2320DB5-C330-4DB6-9444-97629575738A}" type="pres">
      <dgm:prSet presAssocID="{EB5299DB-F30A-4BDE-8893-4F4A8BAF1D44}" presName="text_2" presStyleLbl="node1" presStyleIdx="1" presStyleCnt="3">
        <dgm:presLayoutVars>
          <dgm:bulletEnabled val="1"/>
        </dgm:presLayoutVars>
      </dgm:prSet>
      <dgm:spPr/>
      <dgm:t>
        <a:bodyPr/>
        <a:lstStyle/>
        <a:p>
          <a:endParaRPr lang="en-US"/>
        </a:p>
      </dgm:t>
    </dgm:pt>
    <dgm:pt modelId="{E6A1CEED-58D1-4799-B9AA-A2A8F2FB4171}" type="pres">
      <dgm:prSet presAssocID="{EB5299DB-F30A-4BDE-8893-4F4A8BAF1D44}" presName="accent_2" presStyleCnt="0"/>
      <dgm:spPr/>
    </dgm:pt>
    <dgm:pt modelId="{E9506409-F245-47B2-9014-C974D6C8CB94}" type="pres">
      <dgm:prSet presAssocID="{EB5299DB-F30A-4BDE-8893-4F4A8BAF1D44}" presName="accentRepeatNode" presStyleLbl="solidFgAcc1" presStyleIdx="1" presStyleCnt="3"/>
      <dgm:spPr/>
    </dgm:pt>
    <dgm:pt modelId="{0712AEE6-9AB2-44E1-9982-9DBB80A4D542}" type="pres">
      <dgm:prSet presAssocID="{1201AAE8-97A6-4D8B-AA1C-6517B1F6DD9C}" presName="text_3" presStyleLbl="node1" presStyleIdx="2" presStyleCnt="3">
        <dgm:presLayoutVars>
          <dgm:bulletEnabled val="1"/>
        </dgm:presLayoutVars>
      </dgm:prSet>
      <dgm:spPr/>
      <dgm:t>
        <a:bodyPr/>
        <a:lstStyle/>
        <a:p>
          <a:endParaRPr lang="en-US"/>
        </a:p>
      </dgm:t>
    </dgm:pt>
    <dgm:pt modelId="{35ACB0CB-357C-4ABC-91D1-6294AC80772F}" type="pres">
      <dgm:prSet presAssocID="{1201AAE8-97A6-4D8B-AA1C-6517B1F6DD9C}" presName="accent_3" presStyleCnt="0"/>
      <dgm:spPr/>
    </dgm:pt>
    <dgm:pt modelId="{E5E753A4-A759-4C4F-9FD0-74870C850939}" type="pres">
      <dgm:prSet presAssocID="{1201AAE8-97A6-4D8B-AA1C-6517B1F6DD9C}" presName="accentRepeatNode" presStyleLbl="solidFgAcc1" presStyleIdx="2" presStyleCnt="3"/>
      <dgm:spPr/>
    </dgm:pt>
  </dgm:ptLst>
  <dgm:cxnLst>
    <dgm:cxn modelId="{D1F364AC-4C08-4A2D-9778-5BE4BA13A6ED}" srcId="{A6B6B9DC-3BD0-4D15-AB45-25606555BB9E}" destId="{1201AAE8-97A6-4D8B-AA1C-6517B1F6DD9C}" srcOrd="2" destOrd="0" parTransId="{06931F9D-C627-4FF7-918B-707963884962}" sibTransId="{3BC6346C-89B7-473D-A32A-0388CA8F8236}"/>
    <dgm:cxn modelId="{D1181AAB-E497-47F0-A3AC-4BE3FABB0682}" srcId="{A6B6B9DC-3BD0-4D15-AB45-25606555BB9E}" destId="{EB5299DB-F30A-4BDE-8893-4F4A8BAF1D44}" srcOrd="1" destOrd="0" parTransId="{E31F93CF-8713-4B60-898F-6BB0A45B0EBB}" sibTransId="{7135906C-0A38-4CAD-A382-E41BE2E311D0}"/>
    <dgm:cxn modelId="{A9433A5E-EDE2-433A-8241-BCD96BCAF8F5}" type="presOf" srcId="{A5B52975-E69B-4BBB-8CFE-49AE3E6CED67}" destId="{5CB4A0EB-855D-420F-9048-AE3CC704BEA1}" srcOrd="0" destOrd="0" presId="urn:microsoft.com/office/officeart/2008/layout/VerticalCurvedList"/>
    <dgm:cxn modelId="{DBA54501-6FC4-435B-B854-9D8C9A51FB0F}" srcId="{A6B6B9DC-3BD0-4D15-AB45-25606555BB9E}" destId="{A5B52975-E69B-4BBB-8CFE-49AE3E6CED67}" srcOrd="0" destOrd="0" parTransId="{3EA1D540-24CE-40CF-B72F-8D7BCFA56F08}" sibTransId="{7BC24B14-3955-4997-A38B-960E132C494E}"/>
    <dgm:cxn modelId="{43F7B697-9954-4FC5-9274-3D5B0EAD2FB4}" type="presOf" srcId="{1201AAE8-97A6-4D8B-AA1C-6517B1F6DD9C}" destId="{0712AEE6-9AB2-44E1-9982-9DBB80A4D542}" srcOrd="0" destOrd="0" presId="urn:microsoft.com/office/officeart/2008/layout/VerticalCurvedList"/>
    <dgm:cxn modelId="{B59F06A1-5216-4032-A728-7D48B4DEDC39}" type="presOf" srcId="{A6B6B9DC-3BD0-4D15-AB45-25606555BB9E}" destId="{3F0FC9FB-B3A6-4A9E-ADBC-13BF67313457}" srcOrd="0" destOrd="0" presId="urn:microsoft.com/office/officeart/2008/layout/VerticalCurvedList"/>
    <dgm:cxn modelId="{C15AF820-FA7A-4DF0-9517-CD8259F7E4B5}" type="presOf" srcId="{7BC24B14-3955-4997-A38B-960E132C494E}" destId="{97C5DA5C-3231-4825-B19F-30B64726BF13}" srcOrd="0" destOrd="0" presId="urn:microsoft.com/office/officeart/2008/layout/VerticalCurvedList"/>
    <dgm:cxn modelId="{8A085BAF-C346-478D-8FCC-F4223050DC57}" type="presOf" srcId="{EB5299DB-F30A-4BDE-8893-4F4A8BAF1D44}" destId="{E2320DB5-C330-4DB6-9444-97629575738A}" srcOrd="0" destOrd="0" presId="urn:microsoft.com/office/officeart/2008/layout/VerticalCurvedList"/>
    <dgm:cxn modelId="{1E8632E5-BECD-4000-8A87-12B8731BA306}" type="presParOf" srcId="{3F0FC9FB-B3A6-4A9E-ADBC-13BF67313457}" destId="{F2FD5C30-66F1-417E-900D-8DAE4D82D592}" srcOrd="0" destOrd="0" presId="urn:microsoft.com/office/officeart/2008/layout/VerticalCurvedList"/>
    <dgm:cxn modelId="{1AAE58F4-2955-424F-A79A-459B1D7564B3}" type="presParOf" srcId="{F2FD5C30-66F1-417E-900D-8DAE4D82D592}" destId="{3A630341-D076-4EC6-AED5-3D59AFF48A8B}" srcOrd="0" destOrd="0" presId="urn:microsoft.com/office/officeart/2008/layout/VerticalCurvedList"/>
    <dgm:cxn modelId="{851F4D9B-F9F0-4149-BECA-E995A21D57F4}" type="presParOf" srcId="{3A630341-D076-4EC6-AED5-3D59AFF48A8B}" destId="{26BCDF93-A48E-4CAA-ACFB-61868AB83E6A}" srcOrd="0" destOrd="0" presId="urn:microsoft.com/office/officeart/2008/layout/VerticalCurvedList"/>
    <dgm:cxn modelId="{85BFA4FB-B286-43E1-A7AA-8F17F08AE561}" type="presParOf" srcId="{3A630341-D076-4EC6-AED5-3D59AFF48A8B}" destId="{97C5DA5C-3231-4825-B19F-30B64726BF13}" srcOrd="1" destOrd="0" presId="urn:microsoft.com/office/officeart/2008/layout/VerticalCurvedList"/>
    <dgm:cxn modelId="{321BF101-AA39-4695-AAF8-062986CE4057}" type="presParOf" srcId="{3A630341-D076-4EC6-AED5-3D59AFF48A8B}" destId="{9C0321B5-DDA4-451D-9C95-B1EBE7A80E43}" srcOrd="2" destOrd="0" presId="urn:microsoft.com/office/officeart/2008/layout/VerticalCurvedList"/>
    <dgm:cxn modelId="{2A0DC717-A208-48E6-8051-FAE45E9545E9}" type="presParOf" srcId="{3A630341-D076-4EC6-AED5-3D59AFF48A8B}" destId="{30E723D8-2F71-48C7-96C0-7345E1E0D490}" srcOrd="3" destOrd="0" presId="urn:microsoft.com/office/officeart/2008/layout/VerticalCurvedList"/>
    <dgm:cxn modelId="{2B7A2494-23C2-4302-BB7C-3BE44F68F468}" type="presParOf" srcId="{F2FD5C30-66F1-417E-900D-8DAE4D82D592}" destId="{5CB4A0EB-855D-420F-9048-AE3CC704BEA1}" srcOrd="1" destOrd="0" presId="urn:microsoft.com/office/officeart/2008/layout/VerticalCurvedList"/>
    <dgm:cxn modelId="{3E6D124C-642C-45E9-893F-666D9E97238B}" type="presParOf" srcId="{F2FD5C30-66F1-417E-900D-8DAE4D82D592}" destId="{AF7FE550-2D89-4B53-8210-9150D9D8BA5A}" srcOrd="2" destOrd="0" presId="urn:microsoft.com/office/officeart/2008/layout/VerticalCurvedList"/>
    <dgm:cxn modelId="{BEE21B46-E717-4B27-A58D-AA1B6A0AC076}" type="presParOf" srcId="{AF7FE550-2D89-4B53-8210-9150D9D8BA5A}" destId="{AC0D18D7-FB98-4B86-9BDD-CBF39512C332}" srcOrd="0" destOrd="0" presId="urn:microsoft.com/office/officeart/2008/layout/VerticalCurvedList"/>
    <dgm:cxn modelId="{33AF8C85-C344-4EE1-BEB8-A02A0A1C5754}" type="presParOf" srcId="{F2FD5C30-66F1-417E-900D-8DAE4D82D592}" destId="{E2320DB5-C330-4DB6-9444-97629575738A}" srcOrd="3" destOrd="0" presId="urn:microsoft.com/office/officeart/2008/layout/VerticalCurvedList"/>
    <dgm:cxn modelId="{B64B9BED-53F2-420F-B2CC-0F0689856467}" type="presParOf" srcId="{F2FD5C30-66F1-417E-900D-8DAE4D82D592}" destId="{E6A1CEED-58D1-4799-B9AA-A2A8F2FB4171}" srcOrd="4" destOrd="0" presId="urn:microsoft.com/office/officeart/2008/layout/VerticalCurvedList"/>
    <dgm:cxn modelId="{2787630A-4067-4CD2-9AC1-C4D0DF46A831}" type="presParOf" srcId="{E6A1CEED-58D1-4799-B9AA-A2A8F2FB4171}" destId="{E9506409-F245-47B2-9014-C974D6C8CB94}" srcOrd="0" destOrd="0" presId="urn:microsoft.com/office/officeart/2008/layout/VerticalCurvedList"/>
    <dgm:cxn modelId="{49C744F8-ECF2-4F8A-9C76-BC04342F8962}" type="presParOf" srcId="{F2FD5C30-66F1-417E-900D-8DAE4D82D592}" destId="{0712AEE6-9AB2-44E1-9982-9DBB80A4D542}" srcOrd="5" destOrd="0" presId="urn:microsoft.com/office/officeart/2008/layout/VerticalCurvedList"/>
    <dgm:cxn modelId="{7E43B0A5-7875-43E1-8DC7-353050A2F4F1}" type="presParOf" srcId="{F2FD5C30-66F1-417E-900D-8DAE4D82D592}" destId="{35ACB0CB-357C-4ABC-91D1-6294AC80772F}" srcOrd="6" destOrd="0" presId="urn:microsoft.com/office/officeart/2008/layout/VerticalCurvedList"/>
    <dgm:cxn modelId="{F9F3BAAC-17B4-4529-AC73-E55EABBD1826}" type="presParOf" srcId="{35ACB0CB-357C-4ABC-91D1-6294AC80772F}" destId="{E5E753A4-A759-4C4F-9FD0-74870C85093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F154AE1-F8E0-4865-9260-3326062C3BD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088A8845-BBD1-49D9-A0D6-B041BBB43C72}">
      <dgm:prSet/>
      <dgm:spPr/>
      <dgm:t>
        <a:bodyPr/>
        <a:lstStyle/>
        <a:p>
          <a:pPr rtl="0"/>
          <a:r>
            <a:rPr lang="en-US" smtClean="0"/>
            <a:t>The skills mismatch can be alleviated with better understanding and use of credentials.</a:t>
          </a:r>
          <a:endParaRPr lang="en-US"/>
        </a:p>
      </dgm:t>
    </dgm:pt>
    <dgm:pt modelId="{8E859612-B29E-4B95-B461-80D25422661E}" type="parTrans" cxnId="{44FAACCF-6EAF-4E3D-99AF-86E480E12FE5}">
      <dgm:prSet/>
      <dgm:spPr/>
      <dgm:t>
        <a:bodyPr/>
        <a:lstStyle/>
        <a:p>
          <a:endParaRPr lang="en-US"/>
        </a:p>
      </dgm:t>
    </dgm:pt>
    <dgm:pt modelId="{C1008DED-4B87-4BB7-9952-C5E303821B31}" type="sibTrans" cxnId="{44FAACCF-6EAF-4E3D-99AF-86E480E12FE5}">
      <dgm:prSet/>
      <dgm:spPr/>
      <dgm:t>
        <a:bodyPr/>
        <a:lstStyle/>
        <a:p>
          <a:endParaRPr lang="en-US"/>
        </a:p>
      </dgm:t>
    </dgm:pt>
    <dgm:pt modelId="{910BD19D-F07A-40E6-9DC6-200E9FFD9131}">
      <dgm:prSet/>
      <dgm:spPr/>
      <dgm:t>
        <a:bodyPr/>
        <a:lstStyle/>
        <a:p>
          <a:pPr rtl="0"/>
          <a:r>
            <a:rPr lang="en-US" dirty="0" smtClean="0"/>
            <a:t>Workcred, NIST MEP, and manufacturers are exploring additional </a:t>
          </a:r>
          <a:r>
            <a:rPr lang="en-US" b="1" dirty="0" smtClean="0">
              <a:solidFill>
                <a:srgbClr val="0070C0"/>
              </a:solidFill>
            </a:rPr>
            <a:t>research to improve understanding of the ROI of credentials</a:t>
          </a:r>
          <a:r>
            <a:rPr lang="en-US" dirty="0" smtClean="0"/>
            <a:t>.</a:t>
          </a:r>
          <a:endParaRPr lang="en-US" dirty="0"/>
        </a:p>
      </dgm:t>
    </dgm:pt>
    <dgm:pt modelId="{C5CCF5AA-E61D-430E-9C67-409DBF990C2C}" type="parTrans" cxnId="{67B6A947-8668-4D32-92FF-FA9B92E3DD41}">
      <dgm:prSet/>
      <dgm:spPr/>
      <dgm:t>
        <a:bodyPr/>
        <a:lstStyle/>
        <a:p>
          <a:endParaRPr lang="en-US"/>
        </a:p>
      </dgm:t>
    </dgm:pt>
    <dgm:pt modelId="{E681C36D-33FF-4291-ABA6-95C8C50E6A46}" type="sibTrans" cxnId="{67B6A947-8668-4D32-92FF-FA9B92E3DD41}">
      <dgm:prSet/>
      <dgm:spPr/>
      <dgm:t>
        <a:bodyPr/>
        <a:lstStyle/>
        <a:p>
          <a:endParaRPr lang="en-US"/>
        </a:p>
      </dgm:t>
    </dgm:pt>
    <dgm:pt modelId="{A951CA05-D238-44B0-8B8D-934BFE63DCF4}" type="pres">
      <dgm:prSet presAssocID="{BF154AE1-F8E0-4865-9260-3326062C3BD8}" presName="vert0" presStyleCnt="0">
        <dgm:presLayoutVars>
          <dgm:dir/>
          <dgm:animOne val="branch"/>
          <dgm:animLvl val="lvl"/>
        </dgm:presLayoutVars>
      </dgm:prSet>
      <dgm:spPr/>
      <dgm:t>
        <a:bodyPr/>
        <a:lstStyle/>
        <a:p>
          <a:endParaRPr lang="en-US"/>
        </a:p>
      </dgm:t>
    </dgm:pt>
    <dgm:pt modelId="{6216FE32-45AF-4206-B22D-716620C76D75}" type="pres">
      <dgm:prSet presAssocID="{088A8845-BBD1-49D9-A0D6-B041BBB43C72}" presName="thickLine" presStyleLbl="alignNode1" presStyleIdx="0" presStyleCnt="2"/>
      <dgm:spPr/>
    </dgm:pt>
    <dgm:pt modelId="{2CB25849-4CE1-4AAF-8390-3F05BA478E0F}" type="pres">
      <dgm:prSet presAssocID="{088A8845-BBD1-49D9-A0D6-B041BBB43C72}" presName="horz1" presStyleCnt="0"/>
      <dgm:spPr/>
    </dgm:pt>
    <dgm:pt modelId="{1FC627BB-855B-4CC0-BCA1-03497566A834}" type="pres">
      <dgm:prSet presAssocID="{088A8845-BBD1-49D9-A0D6-B041BBB43C72}" presName="tx1" presStyleLbl="revTx" presStyleIdx="0" presStyleCnt="2"/>
      <dgm:spPr/>
      <dgm:t>
        <a:bodyPr/>
        <a:lstStyle/>
        <a:p>
          <a:endParaRPr lang="en-US"/>
        </a:p>
      </dgm:t>
    </dgm:pt>
    <dgm:pt modelId="{D968C4BE-E0F6-4BCB-8880-E3EA6C027E8F}" type="pres">
      <dgm:prSet presAssocID="{088A8845-BBD1-49D9-A0D6-B041BBB43C72}" presName="vert1" presStyleCnt="0"/>
      <dgm:spPr/>
    </dgm:pt>
    <dgm:pt modelId="{83B060B7-3C75-4857-8FC2-C7FD840D5F30}" type="pres">
      <dgm:prSet presAssocID="{910BD19D-F07A-40E6-9DC6-200E9FFD9131}" presName="thickLine" presStyleLbl="alignNode1" presStyleIdx="1" presStyleCnt="2"/>
      <dgm:spPr/>
    </dgm:pt>
    <dgm:pt modelId="{8BF0150D-1842-408C-8269-51DE94A0A2FA}" type="pres">
      <dgm:prSet presAssocID="{910BD19D-F07A-40E6-9DC6-200E9FFD9131}" presName="horz1" presStyleCnt="0"/>
      <dgm:spPr/>
    </dgm:pt>
    <dgm:pt modelId="{64AE7258-E0D7-4244-9998-359E15B88A7C}" type="pres">
      <dgm:prSet presAssocID="{910BD19D-F07A-40E6-9DC6-200E9FFD9131}" presName="tx1" presStyleLbl="revTx" presStyleIdx="1" presStyleCnt="2"/>
      <dgm:spPr/>
      <dgm:t>
        <a:bodyPr/>
        <a:lstStyle/>
        <a:p>
          <a:endParaRPr lang="en-US"/>
        </a:p>
      </dgm:t>
    </dgm:pt>
    <dgm:pt modelId="{214EF662-9506-4518-AE0C-9EDAC3ADF6A7}" type="pres">
      <dgm:prSet presAssocID="{910BD19D-F07A-40E6-9DC6-200E9FFD9131}" presName="vert1" presStyleCnt="0"/>
      <dgm:spPr/>
    </dgm:pt>
  </dgm:ptLst>
  <dgm:cxnLst>
    <dgm:cxn modelId="{67B6A947-8668-4D32-92FF-FA9B92E3DD41}" srcId="{BF154AE1-F8E0-4865-9260-3326062C3BD8}" destId="{910BD19D-F07A-40E6-9DC6-200E9FFD9131}" srcOrd="1" destOrd="0" parTransId="{C5CCF5AA-E61D-430E-9C67-409DBF990C2C}" sibTransId="{E681C36D-33FF-4291-ABA6-95C8C50E6A46}"/>
    <dgm:cxn modelId="{D7FA2003-4099-4A47-B169-0235534FD147}" type="presOf" srcId="{910BD19D-F07A-40E6-9DC6-200E9FFD9131}" destId="{64AE7258-E0D7-4244-9998-359E15B88A7C}" srcOrd="0" destOrd="0" presId="urn:microsoft.com/office/officeart/2008/layout/LinedList"/>
    <dgm:cxn modelId="{CADA2F9B-587D-40EF-8BCA-3E421BCB01C7}" type="presOf" srcId="{BF154AE1-F8E0-4865-9260-3326062C3BD8}" destId="{A951CA05-D238-44B0-8B8D-934BFE63DCF4}" srcOrd="0" destOrd="0" presId="urn:microsoft.com/office/officeart/2008/layout/LinedList"/>
    <dgm:cxn modelId="{3461879D-9C50-4B26-BADF-637C5341F93E}" type="presOf" srcId="{088A8845-BBD1-49D9-A0D6-B041BBB43C72}" destId="{1FC627BB-855B-4CC0-BCA1-03497566A834}" srcOrd="0" destOrd="0" presId="urn:microsoft.com/office/officeart/2008/layout/LinedList"/>
    <dgm:cxn modelId="{44FAACCF-6EAF-4E3D-99AF-86E480E12FE5}" srcId="{BF154AE1-F8E0-4865-9260-3326062C3BD8}" destId="{088A8845-BBD1-49D9-A0D6-B041BBB43C72}" srcOrd="0" destOrd="0" parTransId="{8E859612-B29E-4B95-B461-80D25422661E}" sibTransId="{C1008DED-4B87-4BB7-9952-C5E303821B31}"/>
    <dgm:cxn modelId="{7F98798A-BD2C-4F0D-B69B-6DDD28EDFDA7}" type="presParOf" srcId="{A951CA05-D238-44B0-8B8D-934BFE63DCF4}" destId="{6216FE32-45AF-4206-B22D-716620C76D75}" srcOrd="0" destOrd="0" presId="urn:microsoft.com/office/officeart/2008/layout/LinedList"/>
    <dgm:cxn modelId="{0A32CD3A-71DF-43BC-8764-8243819A587D}" type="presParOf" srcId="{A951CA05-D238-44B0-8B8D-934BFE63DCF4}" destId="{2CB25849-4CE1-4AAF-8390-3F05BA478E0F}" srcOrd="1" destOrd="0" presId="urn:microsoft.com/office/officeart/2008/layout/LinedList"/>
    <dgm:cxn modelId="{4E0B08FC-4831-4BCF-A511-E02124EB46A1}" type="presParOf" srcId="{2CB25849-4CE1-4AAF-8390-3F05BA478E0F}" destId="{1FC627BB-855B-4CC0-BCA1-03497566A834}" srcOrd="0" destOrd="0" presId="urn:microsoft.com/office/officeart/2008/layout/LinedList"/>
    <dgm:cxn modelId="{08DFEA0D-A222-4585-B18E-47EC3B7C2203}" type="presParOf" srcId="{2CB25849-4CE1-4AAF-8390-3F05BA478E0F}" destId="{D968C4BE-E0F6-4BCB-8880-E3EA6C027E8F}" srcOrd="1" destOrd="0" presId="urn:microsoft.com/office/officeart/2008/layout/LinedList"/>
    <dgm:cxn modelId="{C48617A2-B4B7-4D5A-8CAF-4D75D38627FB}" type="presParOf" srcId="{A951CA05-D238-44B0-8B8D-934BFE63DCF4}" destId="{83B060B7-3C75-4857-8FC2-C7FD840D5F30}" srcOrd="2" destOrd="0" presId="urn:microsoft.com/office/officeart/2008/layout/LinedList"/>
    <dgm:cxn modelId="{B01B5FB4-6A46-427F-8CB4-B84052869A7C}" type="presParOf" srcId="{A951CA05-D238-44B0-8B8D-934BFE63DCF4}" destId="{8BF0150D-1842-408C-8269-51DE94A0A2FA}" srcOrd="3" destOrd="0" presId="urn:microsoft.com/office/officeart/2008/layout/LinedList"/>
    <dgm:cxn modelId="{0BCC090F-85FF-43FB-82D9-48A7A8D308AD}" type="presParOf" srcId="{8BF0150D-1842-408C-8269-51DE94A0A2FA}" destId="{64AE7258-E0D7-4244-9998-359E15B88A7C}" srcOrd="0" destOrd="0" presId="urn:microsoft.com/office/officeart/2008/layout/LinedList"/>
    <dgm:cxn modelId="{19FF803D-C660-4825-90D2-93061ECC4C85}" type="presParOf" srcId="{8BF0150D-1842-408C-8269-51DE94A0A2FA}" destId="{214EF662-9506-4518-AE0C-9EDAC3ADF6A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C066C80-EB23-4D9A-945E-1E9C4900B90C}"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910A2930-3813-430E-93AC-25AC7A199E91}">
      <dgm:prSet phldrT="[Text]" custT="1"/>
      <dgm:spPr/>
      <dgm:t>
        <a:bodyPr/>
        <a:lstStyle/>
        <a:p>
          <a:r>
            <a:rPr lang="en-US" sz="2000" b="1" dirty="0" smtClean="0">
              <a:solidFill>
                <a:srgbClr val="64BE5A"/>
              </a:solidFill>
            </a:rPr>
            <a:t>OPPORTUNITY</a:t>
          </a:r>
          <a:r>
            <a:rPr lang="en-US" sz="2000" dirty="0" smtClean="0"/>
            <a:t> </a:t>
          </a:r>
        </a:p>
        <a:p>
          <a:r>
            <a:rPr lang="en-US" sz="1600" dirty="0" smtClean="0"/>
            <a:t>To convene credentialing bodies and higher education institutions to explore how </a:t>
          </a:r>
          <a:r>
            <a:rPr lang="en-US" sz="1600" dirty="0" smtClean="0">
              <a:solidFill>
                <a:srgbClr val="64BE5A"/>
              </a:solidFill>
            </a:rPr>
            <a:t>students can earn both degrees and certifications </a:t>
          </a:r>
          <a:r>
            <a:rPr lang="en-US" sz="1600" dirty="0" smtClean="0"/>
            <a:t>as part of their four-year degree program</a:t>
          </a:r>
        </a:p>
      </dgm:t>
    </dgm:pt>
    <dgm:pt modelId="{4C9FCC25-2E82-496C-B7A0-24D7E49B3D87}" type="parTrans" cxnId="{01BDE77C-2C03-46C5-A2A9-BA705C445AED}">
      <dgm:prSet/>
      <dgm:spPr/>
      <dgm:t>
        <a:bodyPr/>
        <a:lstStyle/>
        <a:p>
          <a:endParaRPr lang="en-US"/>
        </a:p>
      </dgm:t>
    </dgm:pt>
    <dgm:pt modelId="{EE85006D-8823-4754-B6C0-28C7E64EDC19}" type="sibTrans" cxnId="{01BDE77C-2C03-46C5-A2A9-BA705C445AED}">
      <dgm:prSet/>
      <dgm:spPr/>
      <dgm:t>
        <a:bodyPr/>
        <a:lstStyle/>
        <a:p>
          <a:endParaRPr lang="en-US"/>
        </a:p>
      </dgm:t>
    </dgm:pt>
    <dgm:pt modelId="{D6169A85-F89A-4B55-A2CD-F71034B72D9D}">
      <dgm:prSet phldrT="[Text]" custT="1"/>
      <dgm:spPr/>
      <dgm:t>
        <a:bodyPr/>
        <a:lstStyle/>
        <a:p>
          <a:r>
            <a:rPr lang="en-US" sz="2000" b="1" dirty="0" smtClean="0">
              <a:solidFill>
                <a:srgbClr val="0175C0"/>
              </a:solidFill>
            </a:rPr>
            <a:t>PROBLEM</a:t>
          </a:r>
          <a:r>
            <a:rPr lang="en-US" sz="1500" b="1" dirty="0" smtClean="0"/>
            <a:t> </a:t>
          </a:r>
        </a:p>
        <a:p>
          <a:r>
            <a:rPr lang="en-US" sz="1600" dirty="0" smtClean="0"/>
            <a:t>Insufficient opportunities for students to earn credentials with labor market value and build those credentials toward a degree </a:t>
          </a:r>
          <a:endParaRPr lang="en-US" sz="1600" dirty="0"/>
        </a:p>
      </dgm:t>
    </dgm:pt>
    <dgm:pt modelId="{2377FEC7-BD16-4CC8-9FAD-99219F8E2926}" type="parTrans" cxnId="{0CD235F1-F05B-4A05-9897-6D547D2444F8}">
      <dgm:prSet/>
      <dgm:spPr/>
      <dgm:t>
        <a:bodyPr/>
        <a:lstStyle/>
        <a:p>
          <a:endParaRPr lang="en-US"/>
        </a:p>
      </dgm:t>
    </dgm:pt>
    <dgm:pt modelId="{9D73D4B9-F991-41A3-A309-DCFFD8AD1617}" type="sibTrans" cxnId="{0CD235F1-F05B-4A05-9897-6D547D2444F8}">
      <dgm:prSet/>
      <dgm:spPr/>
      <dgm:t>
        <a:bodyPr/>
        <a:lstStyle/>
        <a:p>
          <a:endParaRPr lang="en-US"/>
        </a:p>
      </dgm:t>
    </dgm:pt>
    <dgm:pt modelId="{47FCBA7A-FB0E-4397-9F4E-F93C13924FDA}" type="pres">
      <dgm:prSet presAssocID="{3C066C80-EB23-4D9A-945E-1E9C4900B90C}" presName="compositeShape" presStyleCnt="0">
        <dgm:presLayoutVars>
          <dgm:chMax val="2"/>
          <dgm:dir/>
          <dgm:resizeHandles val="exact"/>
        </dgm:presLayoutVars>
      </dgm:prSet>
      <dgm:spPr/>
      <dgm:t>
        <a:bodyPr/>
        <a:lstStyle/>
        <a:p>
          <a:endParaRPr lang="en-US"/>
        </a:p>
      </dgm:t>
    </dgm:pt>
    <dgm:pt modelId="{710CB66D-1BCD-4CAA-BDD6-46957D8F0E12}" type="pres">
      <dgm:prSet presAssocID="{3C066C80-EB23-4D9A-945E-1E9C4900B90C}" presName="divider" presStyleLbl="fgShp" presStyleIdx="0" presStyleCnt="1"/>
      <dgm:spPr>
        <a:solidFill>
          <a:schemeClr val="bg1">
            <a:lumMod val="85000"/>
          </a:schemeClr>
        </a:solidFill>
      </dgm:spPr>
    </dgm:pt>
    <dgm:pt modelId="{95D5A343-4395-441B-8C03-5392EA026F1A}" type="pres">
      <dgm:prSet presAssocID="{910A2930-3813-430E-93AC-25AC7A199E91}" presName="downArrow" presStyleLbl="node1" presStyleIdx="0" presStyleCnt="2" custScaleX="86275" custScaleY="90459"/>
      <dgm:spPr>
        <a:solidFill>
          <a:srgbClr val="0175C0"/>
        </a:solidFill>
      </dgm:spPr>
    </dgm:pt>
    <dgm:pt modelId="{BCDF3B7B-9133-4E8F-99EA-17676279EAEC}" type="pres">
      <dgm:prSet presAssocID="{910A2930-3813-430E-93AC-25AC7A199E91}" presName="downArrowText" presStyleLbl="revTx" presStyleIdx="0" presStyleCnt="2" custScaleX="154031" custLinFactNeighborX="13762" custLinFactNeighborY="-2476">
        <dgm:presLayoutVars>
          <dgm:bulletEnabled val="1"/>
        </dgm:presLayoutVars>
      </dgm:prSet>
      <dgm:spPr/>
      <dgm:t>
        <a:bodyPr/>
        <a:lstStyle/>
        <a:p>
          <a:endParaRPr lang="en-US"/>
        </a:p>
      </dgm:t>
    </dgm:pt>
    <dgm:pt modelId="{E22850F3-E81B-46D3-8D18-FFFA4131D7A9}" type="pres">
      <dgm:prSet presAssocID="{D6169A85-F89A-4B55-A2CD-F71034B72D9D}" presName="upArrow" presStyleLbl="node1" presStyleIdx="1" presStyleCnt="2" custScaleX="86275" custScaleY="90459"/>
      <dgm:spPr>
        <a:solidFill>
          <a:srgbClr val="64BE5A"/>
        </a:solidFill>
      </dgm:spPr>
    </dgm:pt>
    <dgm:pt modelId="{71B45CBF-636E-4ACE-923E-F2F96D9EFF09}" type="pres">
      <dgm:prSet presAssocID="{D6169A85-F89A-4B55-A2CD-F71034B72D9D}" presName="upArrowText" presStyleLbl="revTx" presStyleIdx="1" presStyleCnt="2" custScaleX="155344" custLinFactNeighborX="-8072" custLinFactNeighborY="-5352">
        <dgm:presLayoutVars>
          <dgm:bulletEnabled val="1"/>
        </dgm:presLayoutVars>
      </dgm:prSet>
      <dgm:spPr/>
      <dgm:t>
        <a:bodyPr/>
        <a:lstStyle/>
        <a:p>
          <a:endParaRPr lang="en-US"/>
        </a:p>
      </dgm:t>
    </dgm:pt>
  </dgm:ptLst>
  <dgm:cxnLst>
    <dgm:cxn modelId="{4F7DF64A-AA51-4ED4-8649-9E3C3D0FACF8}" type="presOf" srcId="{3C066C80-EB23-4D9A-945E-1E9C4900B90C}" destId="{47FCBA7A-FB0E-4397-9F4E-F93C13924FDA}" srcOrd="0" destOrd="0" presId="urn:microsoft.com/office/officeart/2005/8/layout/arrow3"/>
    <dgm:cxn modelId="{74E985EE-0B90-43EC-8D9D-545861F63789}" type="presOf" srcId="{D6169A85-F89A-4B55-A2CD-F71034B72D9D}" destId="{71B45CBF-636E-4ACE-923E-F2F96D9EFF09}" srcOrd="0" destOrd="0" presId="urn:microsoft.com/office/officeart/2005/8/layout/arrow3"/>
    <dgm:cxn modelId="{0452DA21-F33D-45CC-A80B-A3B750DDEEFB}" type="presOf" srcId="{910A2930-3813-430E-93AC-25AC7A199E91}" destId="{BCDF3B7B-9133-4E8F-99EA-17676279EAEC}" srcOrd="0" destOrd="0" presId="urn:microsoft.com/office/officeart/2005/8/layout/arrow3"/>
    <dgm:cxn modelId="{0CD235F1-F05B-4A05-9897-6D547D2444F8}" srcId="{3C066C80-EB23-4D9A-945E-1E9C4900B90C}" destId="{D6169A85-F89A-4B55-A2CD-F71034B72D9D}" srcOrd="1" destOrd="0" parTransId="{2377FEC7-BD16-4CC8-9FAD-99219F8E2926}" sibTransId="{9D73D4B9-F991-41A3-A309-DCFFD8AD1617}"/>
    <dgm:cxn modelId="{01BDE77C-2C03-46C5-A2A9-BA705C445AED}" srcId="{3C066C80-EB23-4D9A-945E-1E9C4900B90C}" destId="{910A2930-3813-430E-93AC-25AC7A199E91}" srcOrd="0" destOrd="0" parTransId="{4C9FCC25-2E82-496C-B7A0-24D7E49B3D87}" sibTransId="{EE85006D-8823-4754-B6C0-28C7E64EDC19}"/>
    <dgm:cxn modelId="{148CE5D4-2658-49A1-B5CC-120F7C5CB558}" type="presParOf" srcId="{47FCBA7A-FB0E-4397-9F4E-F93C13924FDA}" destId="{710CB66D-1BCD-4CAA-BDD6-46957D8F0E12}" srcOrd="0" destOrd="0" presId="urn:microsoft.com/office/officeart/2005/8/layout/arrow3"/>
    <dgm:cxn modelId="{E38E7747-E419-4B30-A393-3A28B01B293E}" type="presParOf" srcId="{47FCBA7A-FB0E-4397-9F4E-F93C13924FDA}" destId="{95D5A343-4395-441B-8C03-5392EA026F1A}" srcOrd="1" destOrd="0" presId="urn:microsoft.com/office/officeart/2005/8/layout/arrow3"/>
    <dgm:cxn modelId="{B2309209-F967-4EFC-A883-F9ED320D1712}" type="presParOf" srcId="{47FCBA7A-FB0E-4397-9F4E-F93C13924FDA}" destId="{BCDF3B7B-9133-4E8F-99EA-17676279EAEC}" srcOrd="2" destOrd="0" presId="urn:microsoft.com/office/officeart/2005/8/layout/arrow3"/>
    <dgm:cxn modelId="{2074C006-DA2A-4A38-AE17-E954B8F12C6D}" type="presParOf" srcId="{47FCBA7A-FB0E-4397-9F4E-F93C13924FDA}" destId="{E22850F3-E81B-46D3-8D18-FFFA4131D7A9}" srcOrd="3" destOrd="0" presId="urn:microsoft.com/office/officeart/2005/8/layout/arrow3"/>
    <dgm:cxn modelId="{5E9C2048-60CC-440D-B4D4-A41889A3EAB7}" type="presParOf" srcId="{47FCBA7A-FB0E-4397-9F4E-F93C13924FDA}" destId="{71B45CBF-636E-4ACE-923E-F2F96D9EFF09}" srcOrd="4" destOrd="0" presId="urn:microsoft.com/office/officeart/2005/8/layout/arrow3"/>
  </dgm:cxnLst>
  <dgm:bg/>
  <dgm:whole>
    <a:ln>
      <a:solidFill>
        <a:srgbClr val="FFFF0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524A2-C5D4-4669-917D-9A40090171F9}">
      <dsp:nvSpPr>
        <dsp:cNvPr id="0" name=""/>
        <dsp:cNvSpPr/>
      </dsp:nvSpPr>
      <dsp:spPr>
        <a:xfrm>
          <a:off x="-4560586" y="-704407"/>
          <a:ext cx="5472816" cy="5472816"/>
        </a:xfrm>
        <a:prstGeom prst="blockArc">
          <a:avLst>
            <a:gd name="adj1" fmla="val 18900000"/>
            <a:gd name="adj2" fmla="val 2700000"/>
            <a:gd name="adj3" fmla="val 395"/>
          </a:avLst>
        </a:prstGeom>
        <a:noFill/>
        <a:ln w="25400" cap="flat" cmpd="sng" algn="ctr">
          <a:solidFill>
            <a:srgbClr val="64BE5A"/>
          </a:solidFill>
          <a:prstDash val="solid"/>
        </a:ln>
        <a:effectLst/>
      </dsp:spPr>
      <dsp:style>
        <a:lnRef idx="2">
          <a:scrgbClr r="0" g="0" b="0"/>
        </a:lnRef>
        <a:fillRef idx="0">
          <a:scrgbClr r="0" g="0" b="0"/>
        </a:fillRef>
        <a:effectRef idx="0">
          <a:scrgbClr r="0" g="0" b="0"/>
        </a:effectRef>
        <a:fontRef idx="minor"/>
      </dsp:style>
    </dsp:sp>
    <dsp:sp modelId="{3A0151FC-16A8-406B-BF36-13DCDB7B0F7E}">
      <dsp:nvSpPr>
        <dsp:cNvPr id="0" name=""/>
        <dsp:cNvSpPr/>
      </dsp:nvSpPr>
      <dsp:spPr>
        <a:xfrm>
          <a:off x="747064" y="580583"/>
          <a:ext cx="5550521" cy="1161003"/>
        </a:xfrm>
        <a:prstGeom prst="rect">
          <a:avLst/>
        </a:prstGeom>
        <a:solidFill>
          <a:srgbClr val="0175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154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Focus on Industry Sector</a:t>
          </a:r>
          <a:endParaRPr lang="en-US" sz="2400" kern="1200" dirty="0"/>
        </a:p>
      </dsp:txBody>
      <dsp:txXfrm>
        <a:off x="747064" y="580583"/>
        <a:ext cx="5550521" cy="1161003"/>
      </dsp:txXfrm>
    </dsp:sp>
    <dsp:sp modelId="{3689ACC9-9B7B-4ADB-AE7A-04099AD96C1A}">
      <dsp:nvSpPr>
        <dsp:cNvPr id="0" name=""/>
        <dsp:cNvSpPr/>
      </dsp:nvSpPr>
      <dsp:spPr>
        <a:xfrm>
          <a:off x="21437" y="435457"/>
          <a:ext cx="1451254" cy="145125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FAB465-2E26-4999-B147-43CC6A86E692}">
      <dsp:nvSpPr>
        <dsp:cNvPr id="0" name=""/>
        <dsp:cNvSpPr/>
      </dsp:nvSpPr>
      <dsp:spPr>
        <a:xfrm>
          <a:off x="747064" y="2322413"/>
          <a:ext cx="5550521" cy="1161003"/>
        </a:xfrm>
        <a:prstGeom prst="rect">
          <a:avLst/>
        </a:prstGeom>
        <a:solidFill>
          <a:srgbClr val="64B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154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Focus on Cross-cutting Skills </a:t>
          </a:r>
        </a:p>
        <a:p>
          <a:pPr lvl="0" algn="l" defTabSz="1066800">
            <a:lnSpc>
              <a:spcPct val="90000"/>
            </a:lnSpc>
            <a:spcBef>
              <a:spcPct val="0"/>
            </a:spcBef>
            <a:spcAft>
              <a:spcPct val="35000"/>
            </a:spcAft>
          </a:pPr>
          <a:r>
            <a:rPr lang="en-US" sz="2000" kern="1200" dirty="0" smtClean="0"/>
            <a:t>(e.g., data analytics, project management)</a:t>
          </a:r>
          <a:endParaRPr lang="en-US" sz="2000" kern="1200" dirty="0"/>
        </a:p>
      </dsp:txBody>
      <dsp:txXfrm>
        <a:off x="747064" y="2322413"/>
        <a:ext cx="5550521" cy="1161003"/>
      </dsp:txXfrm>
    </dsp:sp>
    <dsp:sp modelId="{84E74E69-22A9-4717-BCE1-E9FB552633A5}">
      <dsp:nvSpPr>
        <dsp:cNvPr id="0" name=""/>
        <dsp:cNvSpPr/>
      </dsp:nvSpPr>
      <dsp:spPr>
        <a:xfrm>
          <a:off x="21437" y="2177288"/>
          <a:ext cx="1451254" cy="145125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EDAFB5-BB5E-4F8C-A328-BDEEDABB1308}" type="datetimeFigureOut">
              <a:rPr lang="en-US" smtClean="0"/>
              <a:t>2/25/2019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E6BFC9-135E-4B32-B382-F796D8793FD2}" type="slidenum">
              <a:rPr lang="en-US" smtClean="0"/>
              <a:t>‹#›</a:t>
            </a:fld>
            <a:endParaRPr lang="en-US"/>
          </a:p>
        </p:txBody>
      </p:sp>
    </p:spTree>
    <p:extLst>
      <p:ext uri="{BB962C8B-B14F-4D97-AF65-F5344CB8AC3E}">
        <p14:creationId xmlns:p14="http://schemas.microsoft.com/office/powerpoint/2010/main" val="66780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4AB393C-3B0B-4EAA-9F4B-EE2487738C6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885686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AB393C-3B0B-4EAA-9F4B-EE2487738C67}"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033870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AB393C-3B0B-4EAA-9F4B-EE2487738C67}"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689122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AB393C-3B0B-4EAA-9F4B-EE2487738C67}"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480543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AB393C-3B0B-4EAA-9F4B-EE2487738C67}"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234721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D2527-A424-2A4C-A127-5172E5AD6EAF}"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257113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6BFC9-135E-4B32-B382-F796D8793FD2}" type="slidenum">
              <a:rPr lang="en-US" smtClean="0"/>
              <a:t>40</a:t>
            </a:fld>
            <a:endParaRPr lang="en-US"/>
          </a:p>
        </p:txBody>
      </p:sp>
    </p:spTree>
    <p:extLst>
      <p:ext uri="{BB962C8B-B14F-4D97-AF65-F5344CB8AC3E}">
        <p14:creationId xmlns:p14="http://schemas.microsoft.com/office/powerpoint/2010/main" val="1211120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D2527-A424-2A4C-A127-5172E5AD6EAF}" type="slidenum">
              <a:rPr lang="en-US" smtClean="0"/>
              <a:t>41</a:t>
            </a:fld>
            <a:endParaRPr lang="en-US" dirty="0"/>
          </a:p>
        </p:txBody>
      </p:sp>
    </p:spTree>
    <p:extLst>
      <p:ext uri="{BB962C8B-B14F-4D97-AF65-F5344CB8AC3E}">
        <p14:creationId xmlns:p14="http://schemas.microsoft.com/office/powerpoint/2010/main" val="2124442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AB393C-3B0B-4EAA-9F4B-EE2487738C67}"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637853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AB393C-3B0B-4EAA-9F4B-EE2487738C67}"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524829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AB393C-3B0B-4EAA-9F4B-EE2487738C67}"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679981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AB393C-3B0B-4EAA-9F4B-EE2487738C67}"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718602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AB393C-3B0B-4EAA-9F4B-EE2487738C67}"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22552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AB393C-3B0B-4EAA-9F4B-EE2487738C67}"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250243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AB393C-3B0B-4EAA-9F4B-EE2487738C67}"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955805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AB393C-3B0B-4EAA-9F4B-EE2487738C67}"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019490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7C501E-F91D-4088-BC46-DC13C1CD93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788ADAE5-EE23-418F-BF06-161FC83D41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3DDD65B9-5D40-4B4B-A3D6-A9A2F0513DF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972A9BD1-F112-4C21-90BF-21AC45C40ED5}"/>
              </a:ext>
            </a:extLst>
          </p:cNvPr>
          <p:cNvSpPr>
            <a:spLocks noGrp="1"/>
          </p:cNvSpPr>
          <p:nvPr>
            <p:ph type="ftr" sz="quarter" idx="11"/>
          </p:nvPr>
        </p:nvSpPr>
        <p:spPr/>
        <p:txBody>
          <a:bodyPr/>
          <a:lstStyle/>
          <a:p>
            <a:r>
              <a:rPr lang="en-US" smtClean="0"/>
              <a:t>Slide</a:t>
            </a:r>
            <a:endParaRPr lang="en-US"/>
          </a:p>
        </p:txBody>
      </p:sp>
      <p:sp>
        <p:nvSpPr>
          <p:cNvPr id="6" name="Slide Number Placeholder 5">
            <a:extLst>
              <a:ext uri="{FF2B5EF4-FFF2-40B4-BE49-F238E27FC236}">
                <a16:creationId xmlns="" xmlns:a16="http://schemas.microsoft.com/office/drawing/2014/main" id="{B59A63DD-3FC7-4651-9791-F5766D098994}"/>
              </a:ext>
            </a:extLst>
          </p:cNvPr>
          <p:cNvSpPr>
            <a:spLocks noGrp="1"/>
          </p:cNvSpPr>
          <p:nvPr>
            <p:ph type="sldNum" sz="quarter" idx="12"/>
          </p:nvPr>
        </p:nvSpPr>
        <p:spPr/>
        <p:txBody>
          <a:bodyPr/>
          <a:lstStyle/>
          <a:p>
            <a:fld id="{E8997843-FE27-4B68-83FF-58EE63844844}" type="slidenum">
              <a:rPr lang="en-US" smtClean="0"/>
              <a:t>‹#›</a:t>
            </a:fld>
            <a:endParaRPr lang="en-US"/>
          </a:p>
        </p:txBody>
      </p:sp>
    </p:spTree>
    <p:extLst>
      <p:ext uri="{BB962C8B-B14F-4D97-AF65-F5344CB8AC3E}">
        <p14:creationId xmlns:p14="http://schemas.microsoft.com/office/powerpoint/2010/main" val="1218235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779422-29E9-484E-9C4B-4DC59E1A21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231DD4D6-5F66-4824-B580-D5029CA3538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AFC65E8-321B-410E-973F-79E53C6B8DB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4BDFE68C-F7D8-4F3F-B19B-6B06C7A4DDBD}"/>
              </a:ext>
            </a:extLst>
          </p:cNvPr>
          <p:cNvSpPr>
            <a:spLocks noGrp="1"/>
          </p:cNvSpPr>
          <p:nvPr>
            <p:ph type="ftr" sz="quarter" idx="11"/>
          </p:nvPr>
        </p:nvSpPr>
        <p:spPr/>
        <p:txBody>
          <a:bodyPr/>
          <a:lstStyle/>
          <a:p>
            <a:r>
              <a:rPr lang="en-US" smtClean="0"/>
              <a:t>Slide</a:t>
            </a:r>
            <a:endParaRPr lang="en-US"/>
          </a:p>
        </p:txBody>
      </p:sp>
      <p:sp>
        <p:nvSpPr>
          <p:cNvPr id="6" name="Slide Number Placeholder 5">
            <a:extLst>
              <a:ext uri="{FF2B5EF4-FFF2-40B4-BE49-F238E27FC236}">
                <a16:creationId xmlns="" xmlns:a16="http://schemas.microsoft.com/office/drawing/2014/main" id="{A126D203-28A0-4D83-ACAF-29A2710B0AF2}"/>
              </a:ext>
            </a:extLst>
          </p:cNvPr>
          <p:cNvSpPr>
            <a:spLocks noGrp="1"/>
          </p:cNvSpPr>
          <p:nvPr>
            <p:ph type="sldNum" sz="quarter" idx="12"/>
          </p:nvPr>
        </p:nvSpPr>
        <p:spPr/>
        <p:txBody>
          <a:bodyPr/>
          <a:lstStyle/>
          <a:p>
            <a:fld id="{E8997843-FE27-4B68-83FF-58EE63844844}" type="slidenum">
              <a:rPr lang="en-US" smtClean="0"/>
              <a:t>‹#›</a:t>
            </a:fld>
            <a:endParaRPr lang="en-US"/>
          </a:p>
        </p:txBody>
      </p:sp>
    </p:spTree>
    <p:extLst>
      <p:ext uri="{BB962C8B-B14F-4D97-AF65-F5344CB8AC3E}">
        <p14:creationId xmlns:p14="http://schemas.microsoft.com/office/powerpoint/2010/main" val="1495312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D0D930D-2572-4FA9-9327-1D02C7AFA6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34349DAF-28BA-4970-A7ED-817704B8722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6F995C6-E06C-4933-A48C-18038748C00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2F0A91F8-30A8-41FC-B9A9-9FC2B6BE654C}"/>
              </a:ext>
            </a:extLst>
          </p:cNvPr>
          <p:cNvSpPr>
            <a:spLocks noGrp="1"/>
          </p:cNvSpPr>
          <p:nvPr>
            <p:ph type="ftr" sz="quarter" idx="11"/>
          </p:nvPr>
        </p:nvSpPr>
        <p:spPr/>
        <p:txBody>
          <a:bodyPr/>
          <a:lstStyle/>
          <a:p>
            <a:r>
              <a:rPr lang="en-US" smtClean="0"/>
              <a:t>Slide</a:t>
            </a:r>
            <a:endParaRPr lang="en-US"/>
          </a:p>
        </p:txBody>
      </p:sp>
      <p:sp>
        <p:nvSpPr>
          <p:cNvPr id="6" name="Slide Number Placeholder 5">
            <a:extLst>
              <a:ext uri="{FF2B5EF4-FFF2-40B4-BE49-F238E27FC236}">
                <a16:creationId xmlns="" xmlns:a16="http://schemas.microsoft.com/office/drawing/2014/main" id="{A8E31CE3-D5F2-4A63-8995-B7B53684B996}"/>
              </a:ext>
            </a:extLst>
          </p:cNvPr>
          <p:cNvSpPr>
            <a:spLocks noGrp="1"/>
          </p:cNvSpPr>
          <p:nvPr>
            <p:ph type="sldNum" sz="quarter" idx="12"/>
          </p:nvPr>
        </p:nvSpPr>
        <p:spPr/>
        <p:txBody>
          <a:bodyPr/>
          <a:lstStyle/>
          <a:p>
            <a:fld id="{E8997843-FE27-4B68-83FF-58EE63844844}" type="slidenum">
              <a:rPr lang="en-US" smtClean="0"/>
              <a:t>‹#›</a:t>
            </a:fld>
            <a:endParaRPr lang="en-US"/>
          </a:p>
        </p:txBody>
      </p:sp>
    </p:spTree>
    <p:extLst>
      <p:ext uri="{BB962C8B-B14F-4D97-AF65-F5344CB8AC3E}">
        <p14:creationId xmlns:p14="http://schemas.microsoft.com/office/powerpoint/2010/main" val="2182545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Larger texts + image">
    <p:spTree>
      <p:nvGrpSpPr>
        <p:cNvPr id="1" name=""/>
        <p:cNvGrpSpPr/>
        <p:nvPr/>
      </p:nvGrpSpPr>
      <p:grpSpPr>
        <a:xfrm>
          <a:off x="0" y="0"/>
          <a:ext cx="0" cy="0"/>
          <a:chOff x="0" y="0"/>
          <a:chExt cx="0" cy="0"/>
        </a:xfrm>
      </p:grpSpPr>
      <p:sp>
        <p:nvSpPr>
          <p:cNvPr id="47" name="Rectangle"/>
          <p:cNvSpPr/>
          <p:nvPr/>
        </p:nvSpPr>
        <p:spPr>
          <a:xfrm flipH="1">
            <a:off x="10511076" y="5306118"/>
            <a:ext cx="1680924" cy="1551882"/>
          </a:xfrm>
          <a:prstGeom prst="rect">
            <a:avLst/>
          </a:prstGeom>
          <a:blipFill>
            <a:blip r:embed="rId2"/>
            <a:stretch>
              <a:fillRect/>
            </a:stretch>
          </a:blipFill>
          <a:ln w="12700">
            <a:miter lim="400000"/>
          </a:ln>
        </p:spPr>
        <p:txBody>
          <a:bodyPr lIns="45718" tIns="45718" rIns="45718" bIns="45718" anchor="ctr"/>
          <a:lstStyle/>
          <a:p>
            <a:pPr>
              <a:defRPr>
                <a:latin typeface="+mn-lt"/>
                <a:ea typeface="+mn-ea"/>
                <a:cs typeface="+mn-cs"/>
                <a:sym typeface="Helvetica"/>
              </a:defRPr>
            </a:pPr>
            <a:endParaRPr/>
          </a:p>
        </p:txBody>
      </p:sp>
      <p:sp>
        <p:nvSpPr>
          <p:cNvPr id="48" name="Body Level One…"/>
          <p:cNvSpPr txBox="1">
            <a:spLocks noGrp="1"/>
          </p:cNvSpPr>
          <p:nvPr>
            <p:ph type="body" sz="quarter" idx="1"/>
          </p:nvPr>
        </p:nvSpPr>
        <p:spPr>
          <a:xfrm>
            <a:off x="597520" y="2041525"/>
            <a:ext cx="4364881" cy="1723531"/>
          </a:xfrm>
          <a:prstGeom prst="rect">
            <a:avLst/>
          </a:prstGeom>
        </p:spPr>
        <p:txBody>
          <a:bodyPr/>
          <a:lstStyle>
            <a:lvl1pPr>
              <a:lnSpc>
                <a:spcPts val="3200"/>
              </a:lnSpc>
              <a:tabLst>
                <a:tab pos="342900" algn="l"/>
                <a:tab pos="685800" algn="l"/>
                <a:tab pos="1041400" algn="l"/>
                <a:tab pos="1384300" algn="l"/>
                <a:tab pos="1739900" algn="l"/>
                <a:tab pos="2082800" algn="l"/>
                <a:tab pos="2438400" algn="l"/>
                <a:tab pos="2781300" algn="l"/>
                <a:tab pos="3124200" algn="l"/>
                <a:tab pos="3479800" algn="l"/>
                <a:tab pos="3822700" algn="l"/>
                <a:tab pos="4178300" algn="l"/>
              </a:tabLst>
              <a:defRPr sz="2300">
                <a:solidFill>
                  <a:srgbClr val="072034"/>
                </a:solidFill>
                <a:latin typeface="Gill Sans MT" panose="020B0502020104020203" pitchFamily="34" charset="77"/>
                <a:ea typeface="Gill Sans MT" panose="020B0502020104020203" pitchFamily="34" charset="77"/>
                <a:cs typeface="Gill Sans MT" panose="020B0502020104020203" pitchFamily="34" charset="77"/>
                <a:sym typeface="Gilroy Light"/>
              </a:defRPr>
            </a:lvl1pPr>
            <a:lvl2pPr marL="676275" indent="-219075">
              <a:lnSpc>
                <a:spcPts val="3200"/>
              </a:lnSpc>
              <a:tabLst>
                <a:tab pos="342900" algn="l"/>
                <a:tab pos="685800" algn="l"/>
                <a:tab pos="1041400" algn="l"/>
                <a:tab pos="1384300" algn="l"/>
                <a:tab pos="1739900" algn="l"/>
                <a:tab pos="2082800" algn="l"/>
                <a:tab pos="2438400" algn="l"/>
                <a:tab pos="2781300" algn="l"/>
                <a:tab pos="3124200" algn="l"/>
                <a:tab pos="3479800" algn="l"/>
                <a:tab pos="3822700" algn="l"/>
                <a:tab pos="4178300" algn="l"/>
              </a:tabLst>
              <a:defRPr sz="2300">
                <a:solidFill>
                  <a:srgbClr val="072034"/>
                </a:solidFill>
                <a:latin typeface="Gill Sans MT" panose="020B0502020104020203" pitchFamily="34" charset="77"/>
                <a:ea typeface="Gill Sans MT" panose="020B0502020104020203" pitchFamily="34" charset="77"/>
                <a:cs typeface="Gill Sans MT" panose="020B0502020104020203" pitchFamily="34" charset="77"/>
                <a:sym typeface="Gilroy Light"/>
              </a:defRPr>
            </a:lvl2pPr>
            <a:lvl3pPr marL="1177289" indent="-262889">
              <a:lnSpc>
                <a:spcPts val="3200"/>
              </a:lnSpc>
              <a:tabLst>
                <a:tab pos="342900" algn="l"/>
                <a:tab pos="685800" algn="l"/>
                <a:tab pos="1041400" algn="l"/>
                <a:tab pos="1384300" algn="l"/>
                <a:tab pos="1739900" algn="l"/>
                <a:tab pos="2082800" algn="l"/>
                <a:tab pos="2438400" algn="l"/>
                <a:tab pos="2781300" algn="l"/>
                <a:tab pos="3124200" algn="l"/>
                <a:tab pos="3479800" algn="l"/>
                <a:tab pos="3822700" algn="l"/>
                <a:tab pos="4178300" algn="l"/>
              </a:tabLst>
              <a:defRPr sz="2300">
                <a:solidFill>
                  <a:srgbClr val="072034"/>
                </a:solidFill>
                <a:latin typeface="Gill Sans MT" panose="020B0502020104020203" pitchFamily="34" charset="77"/>
                <a:ea typeface="Gill Sans MT" panose="020B0502020104020203" pitchFamily="34" charset="77"/>
                <a:cs typeface="Gill Sans MT" panose="020B0502020104020203" pitchFamily="34" charset="77"/>
                <a:sym typeface="Gilroy Light"/>
              </a:defRPr>
            </a:lvl3pPr>
            <a:lvl4pPr marL="1663700" indent="-292100">
              <a:lnSpc>
                <a:spcPts val="3200"/>
              </a:lnSpc>
              <a:tabLst>
                <a:tab pos="342900" algn="l"/>
                <a:tab pos="685800" algn="l"/>
                <a:tab pos="1041400" algn="l"/>
                <a:tab pos="1384300" algn="l"/>
                <a:tab pos="1739900" algn="l"/>
                <a:tab pos="2082800" algn="l"/>
                <a:tab pos="2438400" algn="l"/>
                <a:tab pos="2781300" algn="l"/>
                <a:tab pos="3124200" algn="l"/>
                <a:tab pos="3479800" algn="l"/>
                <a:tab pos="3822700" algn="l"/>
                <a:tab pos="4178300" algn="l"/>
              </a:tabLst>
              <a:defRPr sz="2300">
                <a:solidFill>
                  <a:srgbClr val="072034"/>
                </a:solidFill>
                <a:latin typeface="Gill Sans MT" panose="020B0502020104020203" pitchFamily="34" charset="77"/>
                <a:ea typeface="Gill Sans MT" panose="020B0502020104020203" pitchFamily="34" charset="77"/>
                <a:cs typeface="Gill Sans MT" panose="020B0502020104020203" pitchFamily="34" charset="77"/>
                <a:sym typeface="Gilroy Light"/>
              </a:defRPr>
            </a:lvl4pPr>
            <a:lvl5pPr marL="2120900" indent="-292100">
              <a:lnSpc>
                <a:spcPts val="3200"/>
              </a:lnSpc>
              <a:tabLst>
                <a:tab pos="342900" algn="l"/>
                <a:tab pos="685800" algn="l"/>
                <a:tab pos="1041400" algn="l"/>
                <a:tab pos="1384300" algn="l"/>
                <a:tab pos="1739900" algn="l"/>
                <a:tab pos="2082800" algn="l"/>
                <a:tab pos="2438400" algn="l"/>
                <a:tab pos="2781300" algn="l"/>
                <a:tab pos="3124200" algn="l"/>
                <a:tab pos="3479800" algn="l"/>
                <a:tab pos="3822700" algn="l"/>
                <a:tab pos="4178300" algn="l"/>
              </a:tabLst>
              <a:defRPr sz="2300">
                <a:solidFill>
                  <a:srgbClr val="072034"/>
                </a:solidFill>
                <a:latin typeface="Gill Sans MT" panose="020B0502020104020203" pitchFamily="34" charset="77"/>
                <a:ea typeface="Gill Sans MT" panose="020B0502020104020203" pitchFamily="34" charset="77"/>
                <a:cs typeface="Gill Sans MT" panose="020B0502020104020203" pitchFamily="34" charset="77"/>
                <a:sym typeface="Gilroy Ligh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9" name="Credential Engine was formally founded in December 2016 to operationalize the work of CTI and is supported by Lumina Foundation, JPMorgan Chase &amp; Co., Microsoft, and Walmart Giving."/>
          <p:cNvSpPr txBox="1">
            <a:spLocks noGrp="1"/>
          </p:cNvSpPr>
          <p:nvPr>
            <p:ph type="body" sz="quarter" idx="13"/>
          </p:nvPr>
        </p:nvSpPr>
        <p:spPr>
          <a:xfrm>
            <a:off x="584819" y="4001591"/>
            <a:ext cx="4870353" cy="2286350"/>
          </a:xfrm>
          <a:prstGeom prst="rect">
            <a:avLst/>
          </a:prstGeom>
        </p:spPr>
        <p:txBody>
          <a:bodyPr>
            <a:normAutofit/>
          </a:bodyPr>
          <a:lstStyle>
            <a:lvl1pPr>
              <a:defRPr sz="1700">
                <a:solidFill>
                  <a:srgbClr val="072034"/>
                </a:solidFill>
                <a:latin typeface="Gill Sans MT" panose="020B0502020104020203" pitchFamily="34" charset="77"/>
              </a:defRPr>
            </a:lvl1pPr>
          </a:lstStyle>
          <a:p>
            <a:pPr lvl="0" defTabSz="12700">
              <a:lnSpc>
                <a:spcPts val="2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solidFill>
                  <a:srgbClr val="112032"/>
                </a:solidFill>
                <a:latin typeface="Gilroy Light"/>
                <a:ea typeface="Gilroy Light"/>
                <a:cs typeface="Gilroy Light"/>
                <a:sym typeface="Gilroy Light"/>
              </a:defRPr>
            </a:pPr>
            <a:r>
              <a:rPr lang="en-US" dirty="0"/>
              <a:t>Edit Master text styles</a:t>
            </a:r>
          </a:p>
        </p:txBody>
      </p:sp>
      <p:sp>
        <p:nvSpPr>
          <p:cNvPr id="50" name="Organization History"/>
          <p:cNvSpPr txBox="1">
            <a:spLocks noGrp="1"/>
          </p:cNvSpPr>
          <p:nvPr>
            <p:ph type="body" sz="quarter" idx="14"/>
          </p:nvPr>
        </p:nvSpPr>
        <p:spPr>
          <a:xfrm>
            <a:off x="597520" y="593725"/>
            <a:ext cx="4617642" cy="1325563"/>
          </a:xfrm>
          <a:prstGeom prst="rect">
            <a:avLst/>
          </a:prstGeom>
        </p:spPr>
        <p:txBody>
          <a:bodyPr anchor="ctr"/>
          <a:lstStyle>
            <a:lvl1pPr algn="ctr">
              <a:defRPr>
                <a:solidFill>
                  <a:srgbClr val="072034"/>
                </a:solidFill>
              </a:defRPr>
            </a:lvl1pPr>
          </a:lstStyle>
          <a:p>
            <a:pPr lvl="0" defTabSz="12700">
              <a:lnSpc>
                <a:spcPts val="53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solidFill>
                  <a:srgbClr val="112032"/>
                </a:solidFill>
              </a:defRPr>
            </a:pPr>
            <a:r>
              <a:rPr lang="en-US" dirty="0"/>
              <a:t>Edit Master text styles</a:t>
            </a:r>
          </a:p>
        </p:txBody>
      </p:sp>
      <p:sp>
        <p:nvSpPr>
          <p:cNvPr id="51" name="linkedin-sales-navigator-402862-unsplash.jpg"/>
          <p:cNvSpPr>
            <a:spLocks noGrp="1"/>
          </p:cNvSpPr>
          <p:nvPr>
            <p:ph type="pic" idx="15"/>
          </p:nvPr>
        </p:nvSpPr>
        <p:spPr>
          <a:xfrm>
            <a:off x="5955397" y="0"/>
            <a:ext cx="6233815" cy="6166550"/>
          </a:xfrm>
          <a:prstGeom prst="rect">
            <a:avLst/>
          </a:prstGeom>
        </p:spPr>
        <p:txBody>
          <a:bodyPr lIns="91439" tIns="45719" rIns="91439" bIns="45719">
            <a:noAutofit/>
          </a:bodyPr>
          <a:lstStyle>
            <a:lvl1pPr>
              <a:defRPr>
                <a:solidFill>
                  <a:srgbClr val="072034"/>
                </a:solidFill>
              </a:defRPr>
            </a:lvl1pPr>
          </a:lstStyle>
          <a:p>
            <a:r>
              <a:rPr lang="en-US" dirty="0"/>
              <a:t>Click icon to add picture</a:t>
            </a:r>
            <a:endParaRPr dirty="0"/>
          </a:p>
        </p:txBody>
      </p:sp>
      <p:sp>
        <p:nvSpPr>
          <p:cNvPr id="52" name="Slide Number"/>
          <p:cNvSpPr txBox="1">
            <a:spLocks noGrp="1"/>
          </p:cNvSpPr>
          <p:nvPr>
            <p:ph type="sldNum" sz="quarter" idx="2"/>
          </p:nvPr>
        </p:nvSpPr>
        <p:spPr>
          <a:xfrm>
            <a:off x="11332109" y="6382351"/>
            <a:ext cx="524742" cy="352986"/>
          </a:xfrm>
          <a:prstGeom prst="rect">
            <a:avLst/>
          </a:prstGeom>
        </p:spPr>
        <p:txBody>
          <a:bodyPr/>
          <a:lstStyle>
            <a:lvl1pPr>
              <a:defRPr sz="1000" b="1">
                <a:solidFill>
                  <a:schemeClr val="accent4"/>
                </a:solidFill>
                <a:latin typeface="Gill Sans MT" panose="020B0502020104020203" pitchFamily="34" charset="77"/>
              </a:defRPr>
            </a:lvl1pPr>
          </a:lstStyle>
          <a:p>
            <a:fld id="{86CB4B4D-7CA3-9044-876B-883B54F8677D}" type="slidenum">
              <a:rPr lang="en-US" smtClean="0"/>
              <a:pPr/>
              <a:t>‹#›</a:t>
            </a:fld>
            <a:endParaRPr lang="en-US" dirty="0"/>
          </a:p>
        </p:txBody>
      </p:sp>
      <p:pic>
        <p:nvPicPr>
          <p:cNvPr id="8" name="image7.png" descr="image7.png">
            <a:extLst>
              <a:ext uri="{FF2B5EF4-FFF2-40B4-BE49-F238E27FC236}">
                <a16:creationId xmlns="" xmlns:a16="http://schemas.microsoft.com/office/drawing/2014/main" id="{DB1191AF-15A2-5248-8A28-D7072F9ABB39}"/>
              </a:ext>
            </a:extLst>
          </p:cNvPr>
          <p:cNvPicPr>
            <a:picLocks noChangeAspect="1"/>
          </p:cNvPicPr>
          <p:nvPr userDrawn="1"/>
        </p:nvPicPr>
        <p:blipFill>
          <a:blip r:embed="rId3">
            <a:extLst/>
          </a:blip>
          <a:stretch>
            <a:fillRect/>
          </a:stretch>
        </p:blipFill>
        <p:spPr>
          <a:xfrm>
            <a:off x="881623" y="252571"/>
            <a:ext cx="445487" cy="407671"/>
          </a:xfrm>
          <a:prstGeom prst="rect">
            <a:avLst/>
          </a:prstGeom>
          <a:ln w="12700">
            <a:miter lim="400000"/>
          </a:ln>
        </p:spPr>
      </p:pic>
    </p:spTree>
    <p:extLst>
      <p:ext uri="{BB962C8B-B14F-4D97-AF65-F5344CB8AC3E}">
        <p14:creationId xmlns:p14="http://schemas.microsoft.com/office/powerpoint/2010/main" val="194814307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9"/>
          <p:cNvSpPr/>
          <p:nvPr userDrawn="1"/>
        </p:nvSpPr>
        <p:spPr>
          <a:xfrm>
            <a:off x="6038795" y="0"/>
            <a:ext cx="6092826" cy="6858000"/>
          </a:xfrm>
          <a:custGeom>
            <a:avLst/>
            <a:gdLst>
              <a:gd name="connsiteX0" fmla="*/ 0 w 4038601"/>
              <a:gd name="connsiteY0" fmla="*/ 0 h 6858000"/>
              <a:gd name="connsiteX1" fmla="*/ 4038601 w 4038601"/>
              <a:gd name="connsiteY1" fmla="*/ 0 h 6858000"/>
              <a:gd name="connsiteX2" fmla="*/ 4038601 w 4038601"/>
              <a:gd name="connsiteY2" fmla="*/ 6858000 h 6858000"/>
              <a:gd name="connsiteX3" fmla="*/ 0 w 4038601"/>
              <a:gd name="connsiteY3" fmla="*/ 6858000 h 6858000"/>
              <a:gd name="connsiteX4" fmla="*/ 0 w 4038601"/>
              <a:gd name="connsiteY4" fmla="*/ 0 h 6858000"/>
              <a:gd name="connsiteX0" fmla="*/ 0 w 4038601"/>
              <a:gd name="connsiteY0" fmla="*/ 0 h 6858000"/>
              <a:gd name="connsiteX1" fmla="*/ 4038601 w 4038601"/>
              <a:gd name="connsiteY1" fmla="*/ 0 h 6858000"/>
              <a:gd name="connsiteX2" fmla="*/ 2021115 w 4038601"/>
              <a:gd name="connsiteY2" fmla="*/ 6814457 h 6858000"/>
              <a:gd name="connsiteX3" fmla="*/ 0 w 4038601"/>
              <a:gd name="connsiteY3" fmla="*/ 6858000 h 6858000"/>
              <a:gd name="connsiteX4" fmla="*/ 0 w 4038601"/>
              <a:gd name="connsiteY4" fmla="*/ 0 h 6858000"/>
              <a:gd name="connsiteX0" fmla="*/ 0 w 4038601"/>
              <a:gd name="connsiteY0" fmla="*/ 0 h 6858000"/>
              <a:gd name="connsiteX1" fmla="*/ 4038601 w 4038601"/>
              <a:gd name="connsiteY1" fmla="*/ 0 h 6858000"/>
              <a:gd name="connsiteX2" fmla="*/ 1932215 w 4038601"/>
              <a:gd name="connsiteY2" fmla="*/ 6855732 h 6858000"/>
              <a:gd name="connsiteX3" fmla="*/ 0 w 4038601"/>
              <a:gd name="connsiteY3" fmla="*/ 6858000 h 6858000"/>
              <a:gd name="connsiteX4" fmla="*/ 0 w 4038601"/>
              <a:gd name="connsiteY4" fmla="*/ 0 h 6858000"/>
              <a:gd name="connsiteX0" fmla="*/ 0 w 4038601"/>
              <a:gd name="connsiteY0" fmla="*/ 0 h 6858000"/>
              <a:gd name="connsiteX1" fmla="*/ 4038601 w 4038601"/>
              <a:gd name="connsiteY1" fmla="*/ 0 h 6858000"/>
              <a:gd name="connsiteX2" fmla="*/ 1995715 w 4038601"/>
              <a:gd name="connsiteY2" fmla="*/ 6852557 h 6858000"/>
              <a:gd name="connsiteX3" fmla="*/ 0 w 4038601"/>
              <a:gd name="connsiteY3" fmla="*/ 6858000 h 6858000"/>
              <a:gd name="connsiteX4" fmla="*/ 0 w 4038601"/>
              <a:gd name="connsiteY4" fmla="*/ 0 h 6858000"/>
              <a:gd name="connsiteX0" fmla="*/ 2054225 w 6092826"/>
              <a:gd name="connsiteY0" fmla="*/ 0 h 6858000"/>
              <a:gd name="connsiteX1" fmla="*/ 6092826 w 6092826"/>
              <a:gd name="connsiteY1" fmla="*/ 0 h 6858000"/>
              <a:gd name="connsiteX2" fmla="*/ 4049940 w 6092826"/>
              <a:gd name="connsiteY2" fmla="*/ 6852557 h 6858000"/>
              <a:gd name="connsiteX3" fmla="*/ 0 w 6092826"/>
              <a:gd name="connsiteY3" fmla="*/ 6858000 h 6858000"/>
              <a:gd name="connsiteX4" fmla="*/ 2054225 w 609282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2826" h="6858000">
                <a:moveTo>
                  <a:pt x="2054225" y="0"/>
                </a:moveTo>
                <a:lnTo>
                  <a:pt x="6092826" y="0"/>
                </a:lnTo>
                <a:lnTo>
                  <a:pt x="4049940" y="6852557"/>
                </a:lnTo>
                <a:lnTo>
                  <a:pt x="0" y="6858000"/>
                </a:lnTo>
                <a:lnTo>
                  <a:pt x="205422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838201" y="1603376"/>
            <a:ext cx="6071363" cy="2431595"/>
          </a:xfrm>
        </p:spPr>
        <p:txBody>
          <a:bodyPr anchor="b" anchorCtr="0">
            <a:normAutofit/>
          </a:bodyPr>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831851" y="4128831"/>
            <a:ext cx="5775206" cy="683806"/>
          </a:xfrm>
        </p:spPr>
        <p:txBody>
          <a:bodyPr anchor="b" anchorCtr="0">
            <a:normAutofit/>
          </a:bodyPr>
          <a:lstStyle>
            <a:lvl1pPr marL="0" indent="0">
              <a:buNone/>
              <a:defRPr sz="2000" baseline="0">
                <a:solidFill>
                  <a:schemeClr val="accent2"/>
                </a:solidFill>
                <a:latin typeface="Titillium WebSemiBold"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a:xfrm>
            <a:off x="10965924" y="6356350"/>
            <a:ext cx="387875" cy="365125"/>
          </a:xfrm>
          <a:prstGeom prst="rect">
            <a:avLst/>
          </a:prstGeom>
        </p:spPr>
        <p:txBody>
          <a:bodyPr/>
          <a:lstStyle/>
          <a:p>
            <a:fld id="{5207D1A3-5E60-5942-8AB6-C75303EC30A4}" type="slidenum">
              <a:rPr lang="en-US" smtClean="0">
                <a:solidFill>
                  <a:srgbClr val="174C4F"/>
                </a:solidFill>
              </a:rPr>
              <a:pPr/>
              <a:t>‹#›</a:t>
            </a:fld>
            <a:endParaRPr lang="en-US">
              <a:solidFill>
                <a:srgbClr val="174C4F"/>
              </a:solidFill>
            </a:endParaRPr>
          </a:p>
        </p:txBody>
      </p:sp>
      <p:sp>
        <p:nvSpPr>
          <p:cNvPr id="18" name="Rectangle 17"/>
          <p:cNvSpPr/>
          <p:nvPr userDrawn="1"/>
        </p:nvSpPr>
        <p:spPr>
          <a:xfrm>
            <a:off x="10150697" y="-4157"/>
            <a:ext cx="2044932" cy="6862157"/>
          </a:xfrm>
          <a:custGeom>
            <a:avLst/>
            <a:gdLst>
              <a:gd name="connsiteX0" fmla="*/ 0 w 859536"/>
              <a:gd name="connsiteY0" fmla="*/ 0 h 6858000"/>
              <a:gd name="connsiteX1" fmla="*/ 859536 w 859536"/>
              <a:gd name="connsiteY1" fmla="*/ 0 h 6858000"/>
              <a:gd name="connsiteX2" fmla="*/ 859536 w 859536"/>
              <a:gd name="connsiteY2" fmla="*/ 6858000 h 6858000"/>
              <a:gd name="connsiteX3" fmla="*/ 0 w 859536"/>
              <a:gd name="connsiteY3" fmla="*/ 6858000 h 6858000"/>
              <a:gd name="connsiteX4" fmla="*/ 0 w 859536"/>
              <a:gd name="connsiteY4" fmla="*/ 0 h 6858000"/>
              <a:gd name="connsiteX0" fmla="*/ 860368 w 860368"/>
              <a:gd name="connsiteY0" fmla="*/ 4156 h 6858000"/>
              <a:gd name="connsiteX1" fmla="*/ 859536 w 860368"/>
              <a:gd name="connsiteY1" fmla="*/ 0 h 6858000"/>
              <a:gd name="connsiteX2" fmla="*/ 859536 w 860368"/>
              <a:gd name="connsiteY2" fmla="*/ 6858000 h 6858000"/>
              <a:gd name="connsiteX3" fmla="*/ 0 w 860368"/>
              <a:gd name="connsiteY3" fmla="*/ 6858000 h 6858000"/>
              <a:gd name="connsiteX4" fmla="*/ 860368 w 860368"/>
              <a:gd name="connsiteY4" fmla="*/ 4156 h 6858000"/>
              <a:gd name="connsiteX0" fmla="*/ 2044932 w 2044932"/>
              <a:gd name="connsiteY0" fmla="*/ 4156 h 6862157"/>
              <a:gd name="connsiteX1" fmla="*/ 2044100 w 2044932"/>
              <a:gd name="connsiteY1" fmla="*/ 0 h 6862157"/>
              <a:gd name="connsiteX2" fmla="*/ 2044100 w 2044932"/>
              <a:gd name="connsiteY2" fmla="*/ 6858000 h 6862157"/>
              <a:gd name="connsiteX3" fmla="*/ 0 w 2044932"/>
              <a:gd name="connsiteY3" fmla="*/ 6862157 h 6862157"/>
              <a:gd name="connsiteX4" fmla="*/ 2044932 w 2044932"/>
              <a:gd name="connsiteY4" fmla="*/ 4156 h 6862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932" h="6862157">
                <a:moveTo>
                  <a:pt x="2044932" y="4156"/>
                </a:moveTo>
                <a:lnTo>
                  <a:pt x="2044100" y="0"/>
                </a:lnTo>
                <a:lnTo>
                  <a:pt x="2044100" y="6858000"/>
                </a:lnTo>
                <a:lnTo>
                  <a:pt x="0" y="6862157"/>
                </a:lnTo>
                <a:lnTo>
                  <a:pt x="2044932" y="4156"/>
                </a:lnTo>
                <a:close/>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7"/>
          <p:cNvSpPr/>
          <p:nvPr userDrawn="1"/>
        </p:nvSpPr>
        <p:spPr>
          <a:xfrm>
            <a:off x="11484877" y="4472940"/>
            <a:ext cx="710751" cy="2385059"/>
          </a:xfrm>
          <a:custGeom>
            <a:avLst/>
            <a:gdLst>
              <a:gd name="connsiteX0" fmla="*/ 0 w 859536"/>
              <a:gd name="connsiteY0" fmla="*/ 0 h 6858000"/>
              <a:gd name="connsiteX1" fmla="*/ 859536 w 859536"/>
              <a:gd name="connsiteY1" fmla="*/ 0 h 6858000"/>
              <a:gd name="connsiteX2" fmla="*/ 859536 w 859536"/>
              <a:gd name="connsiteY2" fmla="*/ 6858000 h 6858000"/>
              <a:gd name="connsiteX3" fmla="*/ 0 w 859536"/>
              <a:gd name="connsiteY3" fmla="*/ 6858000 h 6858000"/>
              <a:gd name="connsiteX4" fmla="*/ 0 w 859536"/>
              <a:gd name="connsiteY4" fmla="*/ 0 h 6858000"/>
              <a:gd name="connsiteX0" fmla="*/ 860368 w 860368"/>
              <a:gd name="connsiteY0" fmla="*/ 4156 h 6858000"/>
              <a:gd name="connsiteX1" fmla="*/ 859536 w 860368"/>
              <a:gd name="connsiteY1" fmla="*/ 0 h 6858000"/>
              <a:gd name="connsiteX2" fmla="*/ 859536 w 860368"/>
              <a:gd name="connsiteY2" fmla="*/ 6858000 h 6858000"/>
              <a:gd name="connsiteX3" fmla="*/ 0 w 860368"/>
              <a:gd name="connsiteY3" fmla="*/ 6858000 h 6858000"/>
              <a:gd name="connsiteX4" fmla="*/ 860368 w 860368"/>
              <a:gd name="connsiteY4" fmla="*/ 4156 h 6858000"/>
              <a:gd name="connsiteX0" fmla="*/ 2044932 w 2044932"/>
              <a:gd name="connsiteY0" fmla="*/ 4156 h 6862157"/>
              <a:gd name="connsiteX1" fmla="*/ 2044100 w 2044932"/>
              <a:gd name="connsiteY1" fmla="*/ 0 h 6862157"/>
              <a:gd name="connsiteX2" fmla="*/ 2044100 w 2044932"/>
              <a:gd name="connsiteY2" fmla="*/ 6858000 h 6862157"/>
              <a:gd name="connsiteX3" fmla="*/ 0 w 2044932"/>
              <a:gd name="connsiteY3" fmla="*/ 6862157 h 6862157"/>
              <a:gd name="connsiteX4" fmla="*/ 2044932 w 2044932"/>
              <a:gd name="connsiteY4" fmla="*/ 4156 h 6862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932" h="6862157">
                <a:moveTo>
                  <a:pt x="2044932" y="4156"/>
                </a:moveTo>
                <a:lnTo>
                  <a:pt x="2044100" y="0"/>
                </a:lnTo>
                <a:lnTo>
                  <a:pt x="2044100" y="6858000"/>
                </a:lnTo>
                <a:lnTo>
                  <a:pt x="0" y="6862157"/>
                </a:lnTo>
                <a:lnTo>
                  <a:pt x="2044932" y="415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Rectangle 17"/>
          <p:cNvSpPr/>
          <p:nvPr userDrawn="1"/>
        </p:nvSpPr>
        <p:spPr>
          <a:xfrm rot="10800000">
            <a:off x="7776" y="-4157"/>
            <a:ext cx="710751" cy="2385059"/>
          </a:xfrm>
          <a:custGeom>
            <a:avLst/>
            <a:gdLst>
              <a:gd name="connsiteX0" fmla="*/ 0 w 859536"/>
              <a:gd name="connsiteY0" fmla="*/ 0 h 6858000"/>
              <a:gd name="connsiteX1" fmla="*/ 859536 w 859536"/>
              <a:gd name="connsiteY1" fmla="*/ 0 h 6858000"/>
              <a:gd name="connsiteX2" fmla="*/ 859536 w 859536"/>
              <a:gd name="connsiteY2" fmla="*/ 6858000 h 6858000"/>
              <a:gd name="connsiteX3" fmla="*/ 0 w 859536"/>
              <a:gd name="connsiteY3" fmla="*/ 6858000 h 6858000"/>
              <a:gd name="connsiteX4" fmla="*/ 0 w 859536"/>
              <a:gd name="connsiteY4" fmla="*/ 0 h 6858000"/>
              <a:gd name="connsiteX0" fmla="*/ 860368 w 860368"/>
              <a:gd name="connsiteY0" fmla="*/ 4156 h 6858000"/>
              <a:gd name="connsiteX1" fmla="*/ 859536 w 860368"/>
              <a:gd name="connsiteY1" fmla="*/ 0 h 6858000"/>
              <a:gd name="connsiteX2" fmla="*/ 859536 w 860368"/>
              <a:gd name="connsiteY2" fmla="*/ 6858000 h 6858000"/>
              <a:gd name="connsiteX3" fmla="*/ 0 w 860368"/>
              <a:gd name="connsiteY3" fmla="*/ 6858000 h 6858000"/>
              <a:gd name="connsiteX4" fmla="*/ 860368 w 860368"/>
              <a:gd name="connsiteY4" fmla="*/ 4156 h 6858000"/>
              <a:gd name="connsiteX0" fmla="*/ 2044932 w 2044932"/>
              <a:gd name="connsiteY0" fmla="*/ 4156 h 6862157"/>
              <a:gd name="connsiteX1" fmla="*/ 2044100 w 2044932"/>
              <a:gd name="connsiteY1" fmla="*/ 0 h 6862157"/>
              <a:gd name="connsiteX2" fmla="*/ 2044100 w 2044932"/>
              <a:gd name="connsiteY2" fmla="*/ 6858000 h 6862157"/>
              <a:gd name="connsiteX3" fmla="*/ 0 w 2044932"/>
              <a:gd name="connsiteY3" fmla="*/ 6862157 h 6862157"/>
              <a:gd name="connsiteX4" fmla="*/ 2044932 w 2044932"/>
              <a:gd name="connsiteY4" fmla="*/ 4156 h 6862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932" h="6862157">
                <a:moveTo>
                  <a:pt x="2044932" y="4156"/>
                </a:moveTo>
                <a:lnTo>
                  <a:pt x="2044100" y="0"/>
                </a:lnTo>
                <a:lnTo>
                  <a:pt x="2044100" y="6858000"/>
                </a:lnTo>
                <a:lnTo>
                  <a:pt x="0" y="6862157"/>
                </a:lnTo>
                <a:lnTo>
                  <a:pt x="2044932" y="4156"/>
                </a:lnTo>
                <a:close/>
              </a:path>
            </a:pathLst>
          </a:cu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Rectangle 21"/>
          <p:cNvSpPr/>
          <p:nvPr userDrawn="1"/>
        </p:nvSpPr>
        <p:spPr>
          <a:xfrm>
            <a:off x="10152177" y="13998"/>
            <a:ext cx="2038740" cy="6852750"/>
          </a:xfrm>
          <a:custGeom>
            <a:avLst/>
            <a:gdLst>
              <a:gd name="connsiteX0" fmla="*/ 0 w 177282"/>
              <a:gd name="connsiteY0" fmla="*/ 0 h 6857999"/>
              <a:gd name="connsiteX1" fmla="*/ 177282 w 177282"/>
              <a:gd name="connsiteY1" fmla="*/ 0 h 6857999"/>
              <a:gd name="connsiteX2" fmla="*/ 177282 w 177282"/>
              <a:gd name="connsiteY2" fmla="*/ 6857999 h 6857999"/>
              <a:gd name="connsiteX3" fmla="*/ 0 w 177282"/>
              <a:gd name="connsiteY3" fmla="*/ 6857999 h 6857999"/>
              <a:gd name="connsiteX4" fmla="*/ 0 w 177282"/>
              <a:gd name="connsiteY4" fmla="*/ 0 h 6857999"/>
              <a:gd name="connsiteX0" fmla="*/ 0 w 2038740"/>
              <a:gd name="connsiteY0" fmla="*/ 0 h 6857999"/>
              <a:gd name="connsiteX1" fmla="*/ 2038740 w 2038740"/>
              <a:gd name="connsiteY1" fmla="*/ 471196 h 6857999"/>
              <a:gd name="connsiteX2" fmla="*/ 177282 w 2038740"/>
              <a:gd name="connsiteY2" fmla="*/ 6857999 h 6857999"/>
              <a:gd name="connsiteX3" fmla="*/ 0 w 2038740"/>
              <a:gd name="connsiteY3" fmla="*/ 6857999 h 6857999"/>
              <a:gd name="connsiteX4" fmla="*/ 0 w 2038740"/>
              <a:gd name="connsiteY4" fmla="*/ 0 h 6857999"/>
              <a:gd name="connsiteX0" fmla="*/ 2029408 w 2038740"/>
              <a:gd name="connsiteY0" fmla="*/ 0 h 6844003"/>
              <a:gd name="connsiteX1" fmla="*/ 2038740 w 2038740"/>
              <a:gd name="connsiteY1" fmla="*/ 457200 h 6844003"/>
              <a:gd name="connsiteX2" fmla="*/ 177282 w 2038740"/>
              <a:gd name="connsiteY2" fmla="*/ 6844003 h 6844003"/>
              <a:gd name="connsiteX3" fmla="*/ 0 w 2038740"/>
              <a:gd name="connsiteY3" fmla="*/ 6844003 h 6844003"/>
              <a:gd name="connsiteX4" fmla="*/ 2029408 w 2038740"/>
              <a:gd name="connsiteY4" fmla="*/ 0 h 6844003"/>
              <a:gd name="connsiteX0" fmla="*/ 2029408 w 2038740"/>
              <a:gd name="connsiteY0" fmla="*/ 0 h 6848668"/>
              <a:gd name="connsiteX1" fmla="*/ 2038740 w 2038740"/>
              <a:gd name="connsiteY1" fmla="*/ 457200 h 6848668"/>
              <a:gd name="connsiteX2" fmla="*/ 158621 w 2038740"/>
              <a:gd name="connsiteY2" fmla="*/ 6848668 h 6848668"/>
              <a:gd name="connsiteX3" fmla="*/ 0 w 2038740"/>
              <a:gd name="connsiteY3" fmla="*/ 6844003 h 6848668"/>
              <a:gd name="connsiteX4" fmla="*/ 2029408 w 2038740"/>
              <a:gd name="connsiteY4" fmla="*/ 0 h 6848668"/>
              <a:gd name="connsiteX0" fmla="*/ 2029408 w 2038740"/>
              <a:gd name="connsiteY0" fmla="*/ 0 h 6848668"/>
              <a:gd name="connsiteX1" fmla="*/ 2038740 w 2038740"/>
              <a:gd name="connsiteY1" fmla="*/ 333828 h 6848668"/>
              <a:gd name="connsiteX2" fmla="*/ 158621 w 2038740"/>
              <a:gd name="connsiteY2" fmla="*/ 6848668 h 6848668"/>
              <a:gd name="connsiteX3" fmla="*/ 0 w 2038740"/>
              <a:gd name="connsiteY3" fmla="*/ 6844003 h 6848668"/>
              <a:gd name="connsiteX4" fmla="*/ 2029408 w 2038740"/>
              <a:gd name="connsiteY4" fmla="*/ 0 h 6848668"/>
              <a:gd name="connsiteX0" fmla="*/ 2029408 w 2038740"/>
              <a:gd name="connsiteY0" fmla="*/ 0 h 6855925"/>
              <a:gd name="connsiteX1" fmla="*/ 2038740 w 2038740"/>
              <a:gd name="connsiteY1" fmla="*/ 333828 h 6855925"/>
              <a:gd name="connsiteX2" fmla="*/ 129593 w 2038740"/>
              <a:gd name="connsiteY2" fmla="*/ 6855925 h 6855925"/>
              <a:gd name="connsiteX3" fmla="*/ 0 w 2038740"/>
              <a:gd name="connsiteY3" fmla="*/ 6844003 h 6855925"/>
              <a:gd name="connsiteX4" fmla="*/ 2029408 w 2038740"/>
              <a:gd name="connsiteY4" fmla="*/ 0 h 6855925"/>
              <a:gd name="connsiteX0" fmla="*/ 2029408 w 2038740"/>
              <a:gd name="connsiteY0" fmla="*/ 0 h 6844003"/>
              <a:gd name="connsiteX1" fmla="*/ 2038740 w 2038740"/>
              <a:gd name="connsiteY1" fmla="*/ 333828 h 6844003"/>
              <a:gd name="connsiteX2" fmla="*/ 142293 w 2038740"/>
              <a:gd name="connsiteY2" fmla="*/ 6843225 h 6844003"/>
              <a:gd name="connsiteX3" fmla="*/ 0 w 2038740"/>
              <a:gd name="connsiteY3" fmla="*/ 6844003 h 6844003"/>
              <a:gd name="connsiteX4" fmla="*/ 2029408 w 2038740"/>
              <a:gd name="connsiteY4" fmla="*/ 0 h 6844003"/>
              <a:gd name="connsiteX0" fmla="*/ 2029408 w 2038740"/>
              <a:gd name="connsiteY0" fmla="*/ 0 h 6852750"/>
              <a:gd name="connsiteX1" fmla="*/ 2038740 w 2038740"/>
              <a:gd name="connsiteY1" fmla="*/ 333828 h 6852750"/>
              <a:gd name="connsiteX2" fmla="*/ 123243 w 2038740"/>
              <a:gd name="connsiteY2" fmla="*/ 6852750 h 6852750"/>
              <a:gd name="connsiteX3" fmla="*/ 0 w 2038740"/>
              <a:gd name="connsiteY3" fmla="*/ 6844003 h 6852750"/>
              <a:gd name="connsiteX4" fmla="*/ 2029408 w 2038740"/>
              <a:gd name="connsiteY4" fmla="*/ 0 h 685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740" h="6852750">
                <a:moveTo>
                  <a:pt x="2029408" y="0"/>
                </a:moveTo>
                <a:lnTo>
                  <a:pt x="2038740" y="333828"/>
                </a:lnTo>
                <a:lnTo>
                  <a:pt x="123243" y="6852750"/>
                </a:lnTo>
                <a:lnTo>
                  <a:pt x="0" y="6844003"/>
                </a:lnTo>
                <a:lnTo>
                  <a:pt x="2029408"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userDrawn="1"/>
        </p:nvSpPr>
        <p:spPr>
          <a:xfrm>
            <a:off x="6102803" y="0"/>
            <a:ext cx="6092826" cy="6858000"/>
          </a:xfrm>
          <a:custGeom>
            <a:avLst/>
            <a:gdLst>
              <a:gd name="connsiteX0" fmla="*/ 0 w 4038601"/>
              <a:gd name="connsiteY0" fmla="*/ 0 h 6858000"/>
              <a:gd name="connsiteX1" fmla="*/ 4038601 w 4038601"/>
              <a:gd name="connsiteY1" fmla="*/ 0 h 6858000"/>
              <a:gd name="connsiteX2" fmla="*/ 4038601 w 4038601"/>
              <a:gd name="connsiteY2" fmla="*/ 6858000 h 6858000"/>
              <a:gd name="connsiteX3" fmla="*/ 0 w 4038601"/>
              <a:gd name="connsiteY3" fmla="*/ 6858000 h 6858000"/>
              <a:gd name="connsiteX4" fmla="*/ 0 w 4038601"/>
              <a:gd name="connsiteY4" fmla="*/ 0 h 6858000"/>
              <a:gd name="connsiteX0" fmla="*/ 0 w 4038601"/>
              <a:gd name="connsiteY0" fmla="*/ 0 h 6858000"/>
              <a:gd name="connsiteX1" fmla="*/ 4038601 w 4038601"/>
              <a:gd name="connsiteY1" fmla="*/ 0 h 6858000"/>
              <a:gd name="connsiteX2" fmla="*/ 2021115 w 4038601"/>
              <a:gd name="connsiteY2" fmla="*/ 6814457 h 6858000"/>
              <a:gd name="connsiteX3" fmla="*/ 0 w 4038601"/>
              <a:gd name="connsiteY3" fmla="*/ 6858000 h 6858000"/>
              <a:gd name="connsiteX4" fmla="*/ 0 w 4038601"/>
              <a:gd name="connsiteY4" fmla="*/ 0 h 6858000"/>
              <a:gd name="connsiteX0" fmla="*/ 0 w 4038601"/>
              <a:gd name="connsiteY0" fmla="*/ 0 h 6858000"/>
              <a:gd name="connsiteX1" fmla="*/ 4038601 w 4038601"/>
              <a:gd name="connsiteY1" fmla="*/ 0 h 6858000"/>
              <a:gd name="connsiteX2" fmla="*/ 1932215 w 4038601"/>
              <a:gd name="connsiteY2" fmla="*/ 6855732 h 6858000"/>
              <a:gd name="connsiteX3" fmla="*/ 0 w 4038601"/>
              <a:gd name="connsiteY3" fmla="*/ 6858000 h 6858000"/>
              <a:gd name="connsiteX4" fmla="*/ 0 w 4038601"/>
              <a:gd name="connsiteY4" fmla="*/ 0 h 6858000"/>
              <a:gd name="connsiteX0" fmla="*/ 0 w 4038601"/>
              <a:gd name="connsiteY0" fmla="*/ 0 h 6858000"/>
              <a:gd name="connsiteX1" fmla="*/ 4038601 w 4038601"/>
              <a:gd name="connsiteY1" fmla="*/ 0 h 6858000"/>
              <a:gd name="connsiteX2" fmla="*/ 1995715 w 4038601"/>
              <a:gd name="connsiteY2" fmla="*/ 6852557 h 6858000"/>
              <a:gd name="connsiteX3" fmla="*/ 0 w 4038601"/>
              <a:gd name="connsiteY3" fmla="*/ 6858000 h 6858000"/>
              <a:gd name="connsiteX4" fmla="*/ 0 w 4038601"/>
              <a:gd name="connsiteY4" fmla="*/ 0 h 6858000"/>
              <a:gd name="connsiteX0" fmla="*/ 2054225 w 6092826"/>
              <a:gd name="connsiteY0" fmla="*/ 0 h 6858000"/>
              <a:gd name="connsiteX1" fmla="*/ 6092826 w 6092826"/>
              <a:gd name="connsiteY1" fmla="*/ 0 h 6858000"/>
              <a:gd name="connsiteX2" fmla="*/ 4049940 w 6092826"/>
              <a:gd name="connsiteY2" fmla="*/ 6852557 h 6858000"/>
              <a:gd name="connsiteX3" fmla="*/ 0 w 6092826"/>
              <a:gd name="connsiteY3" fmla="*/ 6858000 h 6858000"/>
              <a:gd name="connsiteX4" fmla="*/ 2054225 w 609282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2826" h="6858000">
                <a:moveTo>
                  <a:pt x="2054225" y="0"/>
                </a:moveTo>
                <a:lnTo>
                  <a:pt x="6092826" y="0"/>
                </a:lnTo>
                <a:lnTo>
                  <a:pt x="4049940" y="6852557"/>
                </a:lnTo>
                <a:lnTo>
                  <a:pt x="0" y="6858000"/>
                </a:lnTo>
                <a:lnTo>
                  <a:pt x="2054225" y="0"/>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 name="TextBox 23"/>
          <p:cNvSpPr txBox="1"/>
          <p:nvPr userDrawn="1"/>
        </p:nvSpPr>
        <p:spPr>
          <a:xfrm>
            <a:off x="12395964" y="5837035"/>
            <a:ext cx="184731" cy="369332"/>
          </a:xfrm>
          <a:prstGeom prst="rect">
            <a:avLst/>
          </a:prstGeom>
          <a:noFill/>
        </p:spPr>
        <p:txBody>
          <a:bodyPr wrap="none" rtlCol="0">
            <a:spAutoFit/>
          </a:bodyPr>
          <a:lstStyle/>
          <a:p>
            <a:endParaRPr lang="en-US">
              <a:solidFill>
                <a:srgbClr val="174C4F"/>
              </a:solidFill>
            </a:endParaRPr>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0643" y="5604841"/>
            <a:ext cx="1992658" cy="996329"/>
          </a:xfrm>
          <a:prstGeom prst="rect">
            <a:avLst/>
          </a:prstGeom>
        </p:spPr>
      </p:pic>
    </p:spTree>
    <p:extLst>
      <p:ext uri="{BB962C8B-B14F-4D97-AF65-F5344CB8AC3E}">
        <p14:creationId xmlns:p14="http://schemas.microsoft.com/office/powerpoint/2010/main" val="269431970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Slide Number Placeholder 5"/>
          <p:cNvSpPr>
            <a:spLocks noGrp="1"/>
          </p:cNvSpPr>
          <p:nvPr>
            <p:ph type="sldNum" sz="quarter" idx="4"/>
          </p:nvPr>
        </p:nvSpPr>
        <p:spPr>
          <a:xfrm>
            <a:off x="10305908" y="6356350"/>
            <a:ext cx="1047892" cy="365125"/>
          </a:xfrm>
          <a:prstGeom prst="rect">
            <a:avLst/>
          </a:prstGeom>
        </p:spPr>
        <p:txBody>
          <a:bodyPr vert="horz" lIns="91440" tIns="45720" rIns="91440" bIns="45720" rtlCol="0" anchor="ctr"/>
          <a:lstStyle>
            <a:lvl1pPr algn="r">
              <a:defRPr sz="1000" b="1" i="0">
                <a:solidFill>
                  <a:schemeClr val="accent4"/>
                </a:solidFill>
                <a:latin typeface="Titillium Web SemiBold" charset="0"/>
                <a:ea typeface="Titillium Web SemiBold" charset="0"/>
                <a:cs typeface="Titillium Web SemiBold" charset="0"/>
              </a:defRPr>
            </a:lvl1pPr>
          </a:lstStyle>
          <a:p>
            <a:r>
              <a:rPr lang="en-US">
                <a:solidFill>
                  <a:srgbClr val="A4A5A4"/>
                </a:solidFill>
              </a:rPr>
              <a:t>Slide </a:t>
            </a:r>
            <a:fld id="{5207D1A3-5E60-5942-8AB6-C75303EC30A4}" type="slidenum">
              <a:rPr lang="en-US" smtClean="0">
                <a:solidFill>
                  <a:srgbClr val="A4A5A4"/>
                </a:solidFill>
              </a:rPr>
              <a:pPr/>
              <a:t>‹#›</a:t>
            </a:fld>
            <a:endParaRPr lang="en-US">
              <a:solidFill>
                <a:srgbClr val="A4A5A4"/>
              </a:solidFill>
            </a:endParaRPr>
          </a:p>
        </p:txBody>
      </p:sp>
    </p:spTree>
    <p:extLst>
      <p:ext uri="{BB962C8B-B14F-4D97-AF65-F5344CB8AC3E}">
        <p14:creationId xmlns:p14="http://schemas.microsoft.com/office/powerpoint/2010/main" val="3513023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p:cNvSpPr/>
          <p:nvPr userDrawn="1"/>
        </p:nvSpPr>
        <p:spPr>
          <a:xfrm rot="10800000">
            <a:off x="0" y="0"/>
            <a:ext cx="710751" cy="2385059"/>
          </a:xfrm>
          <a:custGeom>
            <a:avLst/>
            <a:gdLst>
              <a:gd name="connsiteX0" fmla="*/ 0 w 859536"/>
              <a:gd name="connsiteY0" fmla="*/ 0 h 6858000"/>
              <a:gd name="connsiteX1" fmla="*/ 859536 w 859536"/>
              <a:gd name="connsiteY1" fmla="*/ 0 h 6858000"/>
              <a:gd name="connsiteX2" fmla="*/ 859536 w 859536"/>
              <a:gd name="connsiteY2" fmla="*/ 6858000 h 6858000"/>
              <a:gd name="connsiteX3" fmla="*/ 0 w 859536"/>
              <a:gd name="connsiteY3" fmla="*/ 6858000 h 6858000"/>
              <a:gd name="connsiteX4" fmla="*/ 0 w 859536"/>
              <a:gd name="connsiteY4" fmla="*/ 0 h 6858000"/>
              <a:gd name="connsiteX0" fmla="*/ 860368 w 860368"/>
              <a:gd name="connsiteY0" fmla="*/ 4156 h 6858000"/>
              <a:gd name="connsiteX1" fmla="*/ 859536 w 860368"/>
              <a:gd name="connsiteY1" fmla="*/ 0 h 6858000"/>
              <a:gd name="connsiteX2" fmla="*/ 859536 w 860368"/>
              <a:gd name="connsiteY2" fmla="*/ 6858000 h 6858000"/>
              <a:gd name="connsiteX3" fmla="*/ 0 w 860368"/>
              <a:gd name="connsiteY3" fmla="*/ 6858000 h 6858000"/>
              <a:gd name="connsiteX4" fmla="*/ 860368 w 860368"/>
              <a:gd name="connsiteY4" fmla="*/ 4156 h 6858000"/>
              <a:gd name="connsiteX0" fmla="*/ 2044932 w 2044932"/>
              <a:gd name="connsiteY0" fmla="*/ 4156 h 6862157"/>
              <a:gd name="connsiteX1" fmla="*/ 2044100 w 2044932"/>
              <a:gd name="connsiteY1" fmla="*/ 0 h 6862157"/>
              <a:gd name="connsiteX2" fmla="*/ 2044100 w 2044932"/>
              <a:gd name="connsiteY2" fmla="*/ 6858000 h 6862157"/>
              <a:gd name="connsiteX3" fmla="*/ 0 w 2044932"/>
              <a:gd name="connsiteY3" fmla="*/ 6862157 h 6862157"/>
              <a:gd name="connsiteX4" fmla="*/ 2044932 w 2044932"/>
              <a:gd name="connsiteY4" fmla="*/ 4156 h 6862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932" h="6862157">
                <a:moveTo>
                  <a:pt x="2044932" y="4156"/>
                </a:moveTo>
                <a:lnTo>
                  <a:pt x="2044100" y="0"/>
                </a:lnTo>
                <a:lnTo>
                  <a:pt x="2044100" y="6858000"/>
                </a:lnTo>
                <a:lnTo>
                  <a:pt x="0" y="6862157"/>
                </a:lnTo>
                <a:lnTo>
                  <a:pt x="2044932" y="4156"/>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17"/>
          <p:cNvSpPr/>
          <p:nvPr userDrawn="1"/>
        </p:nvSpPr>
        <p:spPr>
          <a:xfrm>
            <a:off x="11473472" y="4472941"/>
            <a:ext cx="710751" cy="2385059"/>
          </a:xfrm>
          <a:custGeom>
            <a:avLst/>
            <a:gdLst>
              <a:gd name="connsiteX0" fmla="*/ 0 w 859536"/>
              <a:gd name="connsiteY0" fmla="*/ 0 h 6858000"/>
              <a:gd name="connsiteX1" fmla="*/ 859536 w 859536"/>
              <a:gd name="connsiteY1" fmla="*/ 0 h 6858000"/>
              <a:gd name="connsiteX2" fmla="*/ 859536 w 859536"/>
              <a:gd name="connsiteY2" fmla="*/ 6858000 h 6858000"/>
              <a:gd name="connsiteX3" fmla="*/ 0 w 859536"/>
              <a:gd name="connsiteY3" fmla="*/ 6858000 h 6858000"/>
              <a:gd name="connsiteX4" fmla="*/ 0 w 859536"/>
              <a:gd name="connsiteY4" fmla="*/ 0 h 6858000"/>
              <a:gd name="connsiteX0" fmla="*/ 860368 w 860368"/>
              <a:gd name="connsiteY0" fmla="*/ 4156 h 6858000"/>
              <a:gd name="connsiteX1" fmla="*/ 859536 w 860368"/>
              <a:gd name="connsiteY1" fmla="*/ 0 h 6858000"/>
              <a:gd name="connsiteX2" fmla="*/ 859536 w 860368"/>
              <a:gd name="connsiteY2" fmla="*/ 6858000 h 6858000"/>
              <a:gd name="connsiteX3" fmla="*/ 0 w 860368"/>
              <a:gd name="connsiteY3" fmla="*/ 6858000 h 6858000"/>
              <a:gd name="connsiteX4" fmla="*/ 860368 w 860368"/>
              <a:gd name="connsiteY4" fmla="*/ 4156 h 6858000"/>
              <a:gd name="connsiteX0" fmla="*/ 2044932 w 2044932"/>
              <a:gd name="connsiteY0" fmla="*/ 4156 h 6862157"/>
              <a:gd name="connsiteX1" fmla="*/ 2044100 w 2044932"/>
              <a:gd name="connsiteY1" fmla="*/ 0 h 6862157"/>
              <a:gd name="connsiteX2" fmla="*/ 2044100 w 2044932"/>
              <a:gd name="connsiteY2" fmla="*/ 6858000 h 6862157"/>
              <a:gd name="connsiteX3" fmla="*/ 0 w 2044932"/>
              <a:gd name="connsiteY3" fmla="*/ 6862157 h 6862157"/>
              <a:gd name="connsiteX4" fmla="*/ 2044932 w 2044932"/>
              <a:gd name="connsiteY4" fmla="*/ 4156 h 6862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932" h="6862157">
                <a:moveTo>
                  <a:pt x="2044932" y="4156"/>
                </a:moveTo>
                <a:lnTo>
                  <a:pt x="2044100" y="0"/>
                </a:lnTo>
                <a:lnTo>
                  <a:pt x="2044100" y="6858000"/>
                </a:lnTo>
                <a:lnTo>
                  <a:pt x="0" y="6862157"/>
                </a:lnTo>
                <a:lnTo>
                  <a:pt x="2044932" y="4156"/>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565" y="5981157"/>
            <a:ext cx="1500770" cy="750385"/>
          </a:xfrm>
          <a:prstGeom prst="rect">
            <a:avLst/>
          </a:prstGeom>
        </p:spPr>
      </p:pic>
      <p:sp>
        <p:nvSpPr>
          <p:cNvPr id="10" name="Slide Number Placeholder 5"/>
          <p:cNvSpPr>
            <a:spLocks noGrp="1"/>
          </p:cNvSpPr>
          <p:nvPr>
            <p:ph type="sldNum" sz="quarter" idx="4"/>
          </p:nvPr>
        </p:nvSpPr>
        <p:spPr>
          <a:xfrm>
            <a:off x="10305908" y="6356350"/>
            <a:ext cx="1047892" cy="365125"/>
          </a:xfrm>
          <a:prstGeom prst="rect">
            <a:avLst/>
          </a:prstGeom>
        </p:spPr>
        <p:txBody>
          <a:bodyPr vert="horz" lIns="91440" tIns="45720" rIns="91440" bIns="45720" rtlCol="0" anchor="ctr"/>
          <a:lstStyle>
            <a:lvl1pPr algn="r">
              <a:defRPr sz="1000" b="1" i="0">
                <a:solidFill>
                  <a:schemeClr val="accent4"/>
                </a:solidFill>
                <a:latin typeface="Titillium Web SemiBold" charset="0"/>
                <a:ea typeface="Titillium Web SemiBold" charset="0"/>
                <a:cs typeface="Titillium Web SemiBold" charset="0"/>
              </a:defRPr>
            </a:lvl1pPr>
          </a:lstStyle>
          <a:p>
            <a:r>
              <a:rPr lang="en-US">
                <a:solidFill>
                  <a:srgbClr val="A4A5A4"/>
                </a:solidFill>
              </a:rPr>
              <a:t>Slide </a:t>
            </a:r>
            <a:fld id="{5207D1A3-5E60-5942-8AB6-C75303EC30A4}" type="slidenum">
              <a:rPr lang="en-US" smtClean="0">
                <a:solidFill>
                  <a:srgbClr val="A4A5A4"/>
                </a:solidFill>
              </a:rPr>
              <a:pPr/>
              <a:t>‹#›</a:t>
            </a:fld>
            <a:endParaRPr lang="en-US">
              <a:solidFill>
                <a:srgbClr val="A4A5A4"/>
              </a:solidFill>
            </a:endParaRPr>
          </a:p>
        </p:txBody>
      </p:sp>
    </p:spTree>
    <p:extLst>
      <p:ext uri="{BB962C8B-B14F-4D97-AF65-F5344CB8AC3E}">
        <p14:creationId xmlns:p14="http://schemas.microsoft.com/office/powerpoint/2010/main" val="945322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10305908" y="6356350"/>
            <a:ext cx="1047892" cy="365125"/>
          </a:xfrm>
          <a:prstGeom prst="rect">
            <a:avLst/>
          </a:prstGeom>
        </p:spPr>
        <p:txBody>
          <a:bodyPr vert="horz" lIns="91440" tIns="45720" rIns="91440" bIns="45720" rtlCol="0" anchor="ctr"/>
          <a:lstStyle>
            <a:lvl1pPr algn="r">
              <a:defRPr sz="1000" b="1" i="0">
                <a:solidFill>
                  <a:schemeClr val="accent4"/>
                </a:solidFill>
                <a:latin typeface="Titillium Web SemiBold" charset="0"/>
                <a:ea typeface="Titillium Web SemiBold" charset="0"/>
                <a:cs typeface="Titillium Web SemiBold" charset="0"/>
              </a:defRPr>
            </a:lvl1pPr>
          </a:lstStyle>
          <a:p>
            <a:r>
              <a:rPr lang="en-US">
                <a:solidFill>
                  <a:srgbClr val="A4A5A4"/>
                </a:solidFill>
              </a:rPr>
              <a:t>Slide </a:t>
            </a:r>
            <a:fld id="{5207D1A3-5E60-5942-8AB6-C75303EC30A4}" type="slidenum">
              <a:rPr lang="en-US" smtClean="0">
                <a:solidFill>
                  <a:srgbClr val="A4A5A4"/>
                </a:solidFill>
              </a:rPr>
              <a:pPr/>
              <a:t>‹#›</a:t>
            </a:fld>
            <a:endParaRPr lang="en-US">
              <a:solidFill>
                <a:srgbClr val="A4A5A4"/>
              </a:solidFill>
            </a:endParaRPr>
          </a:p>
        </p:txBody>
      </p:sp>
      <p:sp>
        <p:nvSpPr>
          <p:cNvPr id="9" name="Rectangle 17"/>
          <p:cNvSpPr/>
          <p:nvPr userDrawn="1"/>
        </p:nvSpPr>
        <p:spPr>
          <a:xfrm rot="10800000">
            <a:off x="0" y="0"/>
            <a:ext cx="710751" cy="2385059"/>
          </a:xfrm>
          <a:custGeom>
            <a:avLst/>
            <a:gdLst>
              <a:gd name="connsiteX0" fmla="*/ 0 w 859536"/>
              <a:gd name="connsiteY0" fmla="*/ 0 h 6858000"/>
              <a:gd name="connsiteX1" fmla="*/ 859536 w 859536"/>
              <a:gd name="connsiteY1" fmla="*/ 0 h 6858000"/>
              <a:gd name="connsiteX2" fmla="*/ 859536 w 859536"/>
              <a:gd name="connsiteY2" fmla="*/ 6858000 h 6858000"/>
              <a:gd name="connsiteX3" fmla="*/ 0 w 859536"/>
              <a:gd name="connsiteY3" fmla="*/ 6858000 h 6858000"/>
              <a:gd name="connsiteX4" fmla="*/ 0 w 859536"/>
              <a:gd name="connsiteY4" fmla="*/ 0 h 6858000"/>
              <a:gd name="connsiteX0" fmla="*/ 860368 w 860368"/>
              <a:gd name="connsiteY0" fmla="*/ 4156 h 6858000"/>
              <a:gd name="connsiteX1" fmla="*/ 859536 w 860368"/>
              <a:gd name="connsiteY1" fmla="*/ 0 h 6858000"/>
              <a:gd name="connsiteX2" fmla="*/ 859536 w 860368"/>
              <a:gd name="connsiteY2" fmla="*/ 6858000 h 6858000"/>
              <a:gd name="connsiteX3" fmla="*/ 0 w 860368"/>
              <a:gd name="connsiteY3" fmla="*/ 6858000 h 6858000"/>
              <a:gd name="connsiteX4" fmla="*/ 860368 w 860368"/>
              <a:gd name="connsiteY4" fmla="*/ 4156 h 6858000"/>
              <a:gd name="connsiteX0" fmla="*/ 2044932 w 2044932"/>
              <a:gd name="connsiteY0" fmla="*/ 4156 h 6862157"/>
              <a:gd name="connsiteX1" fmla="*/ 2044100 w 2044932"/>
              <a:gd name="connsiteY1" fmla="*/ 0 h 6862157"/>
              <a:gd name="connsiteX2" fmla="*/ 2044100 w 2044932"/>
              <a:gd name="connsiteY2" fmla="*/ 6858000 h 6862157"/>
              <a:gd name="connsiteX3" fmla="*/ 0 w 2044932"/>
              <a:gd name="connsiteY3" fmla="*/ 6862157 h 6862157"/>
              <a:gd name="connsiteX4" fmla="*/ 2044932 w 2044932"/>
              <a:gd name="connsiteY4" fmla="*/ 4156 h 6862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932" h="6862157">
                <a:moveTo>
                  <a:pt x="2044932" y="4156"/>
                </a:moveTo>
                <a:lnTo>
                  <a:pt x="2044100" y="0"/>
                </a:lnTo>
                <a:lnTo>
                  <a:pt x="2044100" y="6858000"/>
                </a:lnTo>
                <a:lnTo>
                  <a:pt x="0" y="6862157"/>
                </a:lnTo>
                <a:lnTo>
                  <a:pt x="2044932" y="4156"/>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17"/>
          <p:cNvSpPr/>
          <p:nvPr userDrawn="1"/>
        </p:nvSpPr>
        <p:spPr>
          <a:xfrm>
            <a:off x="11473472" y="4472941"/>
            <a:ext cx="710751" cy="2385059"/>
          </a:xfrm>
          <a:custGeom>
            <a:avLst/>
            <a:gdLst>
              <a:gd name="connsiteX0" fmla="*/ 0 w 859536"/>
              <a:gd name="connsiteY0" fmla="*/ 0 h 6858000"/>
              <a:gd name="connsiteX1" fmla="*/ 859536 w 859536"/>
              <a:gd name="connsiteY1" fmla="*/ 0 h 6858000"/>
              <a:gd name="connsiteX2" fmla="*/ 859536 w 859536"/>
              <a:gd name="connsiteY2" fmla="*/ 6858000 h 6858000"/>
              <a:gd name="connsiteX3" fmla="*/ 0 w 859536"/>
              <a:gd name="connsiteY3" fmla="*/ 6858000 h 6858000"/>
              <a:gd name="connsiteX4" fmla="*/ 0 w 859536"/>
              <a:gd name="connsiteY4" fmla="*/ 0 h 6858000"/>
              <a:gd name="connsiteX0" fmla="*/ 860368 w 860368"/>
              <a:gd name="connsiteY0" fmla="*/ 4156 h 6858000"/>
              <a:gd name="connsiteX1" fmla="*/ 859536 w 860368"/>
              <a:gd name="connsiteY1" fmla="*/ 0 h 6858000"/>
              <a:gd name="connsiteX2" fmla="*/ 859536 w 860368"/>
              <a:gd name="connsiteY2" fmla="*/ 6858000 h 6858000"/>
              <a:gd name="connsiteX3" fmla="*/ 0 w 860368"/>
              <a:gd name="connsiteY3" fmla="*/ 6858000 h 6858000"/>
              <a:gd name="connsiteX4" fmla="*/ 860368 w 860368"/>
              <a:gd name="connsiteY4" fmla="*/ 4156 h 6858000"/>
              <a:gd name="connsiteX0" fmla="*/ 2044932 w 2044932"/>
              <a:gd name="connsiteY0" fmla="*/ 4156 h 6862157"/>
              <a:gd name="connsiteX1" fmla="*/ 2044100 w 2044932"/>
              <a:gd name="connsiteY1" fmla="*/ 0 h 6862157"/>
              <a:gd name="connsiteX2" fmla="*/ 2044100 w 2044932"/>
              <a:gd name="connsiteY2" fmla="*/ 6858000 h 6862157"/>
              <a:gd name="connsiteX3" fmla="*/ 0 w 2044932"/>
              <a:gd name="connsiteY3" fmla="*/ 6862157 h 6862157"/>
              <a:gd name="connsiteX4" fmla="*/ 2044932 w 2044932"/>
              <a:gd name="connsiteY4" fmla="*/ 4156 h 6862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932" h="6862157">
                <a:moveTo>
                  <a:pt x="2044932" y="4156"/>
                </a:moveTo>
                <a:lnTo>
                  <a:pt x="2044100" y="0"/>
                </a:lnTo>
                <a:lnTo>
                  <a:pt x="2044100" y="6858000"/>
                </a:lnTo>
                <a:lnTo>
                  <a:pt x="0" y="6862157"/>
                </a:lnTo>
                <a:lnTo>
                  <a:pt x="2044932" y="4156"/>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694508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0"/>
          </p:nvPr>
        </p:nvSpPr>
        <p:spPr>
          <a:xfrm>
            <a:off x="10305908" y="6356350"/>
            <a:ext cx="1047892" cy="365125"/>
          </a:xfrm>
          <a:prstGeom prst="rect">
            <a:avLst/>
          </a:prstGeom>
        </p:spPr>
        <p:txBody>
          <a:bodyPr vert="horz" lIns="91440" tIns="45720" rIns="91440" bIns="45720" rtlCol="0" anchor="ctr"/>
          <a:lstStyle>
            <a:lvl1pPr algn="r">
              <a:defRPr sz="1000" b="1" i="0">
                <a:solidFill>
                  <a:schemeClr val="accent4"/>
                </a:solidFill>
                <a:latin typeface="Titillium Web SemiBold" charset="0"/>
                <a:ea typeface="Titillium Web SemiBold" charset="0"/>
                <a:cs typeface="Titillium Web SemiBold" charset="0"/>
              </a:defRPr>
            </a:lvl1pPr>
          </a:lstStyle>
          <a:p>
            <a:r>
              <a:rPr lang="en-US">
                <a:solidFill>
                  <a:srgbClr val="A4A5A4"/>
                </a:solidFill>
              </a:rPr>
              <a:t>Slide </a:t>
            </a:r>
            <a:fld id="{5207D1A3-5E60-5942-8AB6-C75303EC30A4}" type="slidenum">
              <a:rPr lang="en-US" smtClean="0">
                <a:solidFill>
                  <a:srgbClr val="A4A5A4"/>
                </a:solidFill>
              </a:rPr>
              <a:pPr/>
              <a:t>‹#›</a:t>
            </a:fld>
            <a:endParaRPr lang="en-US">
              <a:solidFill>
                <a:srgbClr val="A4A5A4"/>
              </a:solidFill>
            </a:endParaRPr>
          </a:p>
        </p:txBody>
      </p:sp>
      <p:sp>
        <p:nvSpPr>
          <p:cNvPr id="11" name="Rectangle 17"/>
          <p:cNvSpPr/>
          <p:nvPr userDrawn="1"/>
        </p:nvSpPr>
        <p:spPr>
          <a:xfrm rot="10800000">
            <a:off x="0" y="0"/>
            <a:ext cx="710751" cy="2385059"/>
          </a:xfrm>
          <a:custGeom>
            <a:avLst/>
            <a:gdLst>
              <a:gd name="connsiteX0" fmla="*/ 0 w 859536"/>
              <a:gd name="connsiteY0" fmla="*/ 0 h 6858000"/>
              <a:gd name="connsiteX1" fmla="*/ 859536 w 859536"/>
              <a:gd name="connsiteY1" fmla="*/ 0 h 6858000"/>
              <a:gd name="connsiteX2" fmla="*/ 859536 w 859536"/>
              <a:gd name="connsiteY2" fmla="*/ 6858000 h 6858000"/>
              <a:gd name="connsiteX3" fmla="*/ 0 w 859536"/>
              <a:gd name="connsiteY3" fmla="*/ 6858000 h 6858000"/>
              <a:gd name="connsiteX4" fmla="*/ 0 w 859536"/>
              <a:gd name="connsiteY4" fmla="*/ 0 h 6858000"/>
              <a:gd name="connsiteX0" fmla="*/ 860368 w 860368"/>
              <a:gd name="connsiteY0" fmla="*/ 4156 h 6858000"/>
              <a:gd name="connsiteX1" fmla="*/ 859536 w 860368"/>
              <a:gd name="connsiteY1" fmla="*/ 0 h 6858000"/>
              <a:gd name="connsiteX2" fmla="*/ 859536 w 860368"/>
              <a:gd name="connsiteY2" fmla="*/ 6858000 h 6858000"/>
              <a:gd name="connsiteX3" fmla="*/ 0 w 860368"/>
              <a:gd name="connsiteY3" fmla="*/ 6858000 h 6858000"/>
              <a:gd name="connsiteX4" fmla="*/ 860368 w 860368"/>
              <a:gd name="connsiteY4" fmla="*/ 4156 h 6858000"/>
              <a:gd name="connsiteX0" fmla="*/ 2044932 w 2044932"/>
              <a:gd name="connsiteY0" fmla="*/ 4156 h 6862157"/>
              <a:gd name="connsiteX1" fmla="*/ 2044100 w 2044932"/>
              <a:gd name="connsiteY1" fmla="*/ 0 h 6862157"/>
              <a:gd name="connsiteX2" fmla="*/ 2044100 w 2044932"/>
              <a:gd name="connsiteY2" fmla="*/ 6858000 h 6862157"/>
              <a:gd name="connsiteX3" fmla="*/ 0 w 2044932"/>
              <a:gd name="connsiteY3" fmla="*/ 6862157 h 6862157"/>
              <a:gd name="connsiteX4" fmla="*/ 2044932 w 2044932"/>
              <a:gd name="connsiteY4" fmla="*/ 4156 h 6862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932" h="6862157">
                <a:moveTo>
                  <a:pt x="2044932" y="4156"/>
                </a:moveTo>
                <a:lnTo>
                  <a:pt x="2044100" y="0"/>
                </a:lnTo>
                <a:lnTo>
                  <a:pt x="2044100" y="6858000"/>
                </a:lnTo>
                <a:lnTo>
                  <a:pt x="0" y="6862157"/>
                </a:lnTo>
                <a:lnTo>
                  <a:pt x="2044932" y="4156"/>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7"/>
          <p:cNvSpPr/>
          <p:nvPr userDrawn="1"/>
        </p:nvSpPr>
        <p:spPr>
          <a:xfrm>
            <a:off x="11473472" y="4472941"/>
            <a:ext cx="710751" cy="2385059"/>
          </a:xfrm>
          <a:custGeom>
            <a:avLst/>
            <a:gdLst>
              <a:gd name="connsiteX0" fmla="*/ 0 w 859536"/>
              <a:gd name="connsiteY0" fmla="*/ 0 h 6858000"/>
              <a:gd name="connsiteX1" fmla="*/ 859536 w 859536"/>
              <a:gd name="connsiteY1" fmla="*/ 0 h 6858000"/>
              <a:gd name="connsiteX2" fmla="*/ 859536 w 859536"/>
              <a:gd name="connsiteY2" fmla="*/ 6858000 h 6858000"/>
              <a:gd name="connsiteX3" fmla="*/ 0 w 859536"/>
              <a:gd name="connsiteY3" fmla="*/ 6858000 h 6858000"/>
              <a:gd name="connsiteX4" fmla="*/ 0 w 859536"/>
              <a:gd name="connsiteY4" fmla="*/ 0 h 6858000"/>
              <a:gd name="connsiteX0" fmla="*/ 860368 w 860368"/>
              <a:gd name="connsiteY0" fmla="*/ 4156 h 6858000"/>
              <a:gd name="connsiteX1" fmla="*/ 859536 w 860368"/>
              <a:gd name="connsiteY1" fmla="*/ 0 h 6858000"/>
              <a:gd name="connsiteX2" fmla="*/ 859536 w 860368"/>
              <a:gd name="connsiteY2" fmla="*/ 6858000 h 6858000"/>
              <a:gd name="connsiteX3" fmla="*/ 0 w 860368"/>
              <a:gd name="connsiteY3" fmla="*/ 6858000 h 6858000"/>
              <a:gd name="connsiteX4" fmla="*/ 860368 w 860368"/>
              <a:gd name="connsiteY4" fmla="*/ 4156 h 6858000"/>
              <a:gd name="connsiteX0" fmla="*/ 2044932 w 2044932"/>
              <a:gd name="connsiteY0" fmla="*/ 4156 h 6862157"/>
              <a:gd name="connsiteX1" fmla="*/ 2044100 w 2044932"/>
              <a:gd name="connsiteY1" fmla="*/ 0 h 6862157"/>
              <a:gd name="connsiteX2" fmla="*/ 2044100 w 2044932"/>
              <a:gd name="connsiteY2" fmla="*/ 6858000 h 6862157"/>
              <a:gd name="connsiteX3" fmla="*/ 0 w 2044932"/>
              <a:gd name="connsiteY3" fmla="*/ 6862157 h 6862157"/>
              <a:gd name="connsiteX4" fmla="*/ 2044932 w 2044932"/>
              <a:gd name="connsiteY4" fmla="*/ 4156 h 6862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932" h="6862157">
                <a:moveTo>
                  <a:pt x="2044932" y="4156"/>
                </a:moveTo>
                <a:lnTo>
                  <a:pt x="2044100" y="0"/>
                </a:lnTo>
                <a:lnTo>
                  <a:pt x="2044100" y="6858000"/>
                </a:lnTo>
                <a:lnTo>
                  <a:pt x="0" y="6862157"/>
                </a:lnTo>
                <a:lnTo>
                  <a:pt x="2044932" y="4156"/>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436606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1107646"/>
            <a:ext cx="4448819" cy="4495633"/>
          </a:xfrm>
        </p:spPr>
        <p:txBody>
          <a:bodyPr>
            <a:normAutofit/>
          </a:bodyPr>
          <a:lstStyle>
            <a:lvl1pPr>
              <a:defRPr sz="3200" baseline="0"/>
            </a:lvl1pPr>
          </a:lstStyle>
          <a:p>
            <a:r>
              <a:rPr lang="en-US"/>
              <a:t>Click to edit Master title style</a:t>
            </a:r>
            <a:endParaRPr lang="en-US" dirty="0"/>
          </a:p>
        </p:txBody>
      </p:sp>
      <p:sp>
        <p:nvSpPr>
          <p:cNvPr id="7" name="Picture Placeholder 6"/>
          <p:cNvSpPr>
            <a:spLocks noGrp="1"/>
          </p:cNvSpPr>
          <p:nvPr>
            <p:ph type="pic" sz="quarter" idx="10"/>
          </p:nvPr>
        </p:nvSpPr>
        <p:spPr>
          <a:xfrm>
            <a:off x="6097588" y="0"/>
            <a:ext cx="6094412" cy="6858000"/>
          </a:xfrm>
        </p:spPr>
        <p:txBody>
          <a:bodyPr/>
          <a:lstStyle/>
          <a:p>
            <a:r>
              <a:rPr lang="en-US"/>
              <a:t>Click icon to add picture</a:t>
            </a:r>
          </a:p>
        </p:txBody>
      </p:sp>
      <p:sp>
        <p:nvSpPr>
          <p:cNvPr id="8" name="Rectangle 17"/>
          <p:cNvSpPr/>
          <p:nvPr userDrawn="1"/>
        </p:nvSpPr>
        <p:spPr>
          <a:xfrm rot="10800000">
            <a:off x="0" y="0"/>
            <a:ext cx="710751" cy="2385059"/>
          </a:xfrm>
          <a:custGeom>
            <a:avLst/>
            <a:gdLst>
              <a:gd name="connsiteX0" fmla="*/ 0 w 859536"/>
              <a:gd name="connsiteY0" fmla="*/ 0 h 6858000"/>
              <a:gd name="connsiteX1" fmla="*/ 859536 w 859536"/>
              <a:gd name="connsiteY1" fmla="*/ 0 h 6858000"/>
              <a:gd name="connsiteX2" fmla="*/ 859536 w 859536"/>
              <a:gd name="connsiteY2" fmla="*/ 6858000 h 6858000"/>
              <a:gd name="connsiteX3" fmla="*/ 0 w 859536"/>
              <a:gd name="connsiteY3" fmla="*/ 6858000 h 6858000"/>
              <a:gd name="connsiteX4" fmla="*/ 0 w 859536"/>
              <a:gd name="connsiteY4" fmla="*/ 0 h 6858000"/>
              <a:gd name="connsiteX0" fmla="*/ 860368 w 860368"/>
              <a:gd name="connsiteY0" fmla="*/ 4156 h 6858000"/>
              <a:gd name="connsiteX1" fmla="*/ 859536 w 860368"/>
              <a:gd name="connsiteY1" fmla="*/ 0 h 6858000"/>
              <a:gd name="connsiteX2" fmla="*/ 859536 w 860368"/>
              <a:gd name="connsiteY2" fmla="*/ 6858000 h 6858000"/>
              <a:gd name="connsiteX3" fmla="*/ 0 w 860368"/>
              <a:gd name="connsiteY3" fmla="*/ 6858000 h 6858000"/>
              <a:gd name="connsiteX4" fmla="*/ 860368 w 860368"/>
              <a:gd name="connsiteY4" fmla="*/ 4156 h 6858000"/>
              <a:gd name="connsiteX0" fmla="*/ 2044932 w 2044932"/>
              <a:gd name="connsiteY0" fmla="*/ 4156 h 6862157"/>
              <a:gd name="connsiteX1" fmla="*/ 2044100 w 2044932"/>
              <a:gd name="connsiteY1" fmla="*/ 0 h 6862157"/>
              <a:gd name="connsiteX2" fmla="*/ 2044100 w 2044932"/>
              <a:gd name="connsiteY2" fmla="*/ 6858000 h 6862157"/>
              <a:gd name="connsiteX3" fmla="*/ 0 w 2044932"/>
              <a:gd name="connsiteY3" fmla="*/ 6862157 h 6862157"/>
              <a:gd name="connsiteX4" fmla="*/ 2044932 w 2044932"/>
              <a:gd name="connsiteY4" fmla="*/ 4156 h 6862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932" h="6862157">
                <a:moveTo>
                  <a:pt x="2044932" y="4156"/>
                </a:moveTo>
                <a:lnTo>
                  <a:pt x="2044100" y="0"/>
                </a:lnTo>
                <a:lnTo>
                  <a:pt x="2044100" y="6858000"/>
                </a:lnTo>
                <a:lnTo>
                  <a:pt x="0" y="6862157"/>
                </a:lnTo>
                <a:lnTo>
                  <a:pt x="2044932" y="4156"/>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770291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_Title Only">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107646"/>
            <a:ext cx="7879538" cy="4495633"/>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152982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27CCA0-9EB0-4FB0-A596-1EC46270EC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D03D7BF-FB9B-41A0-983B-E4590828608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5DA5707-39A6-48CB-A264-071E95CA95F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06A006AF-D406-431D-9DF5-D7E21A770E35}"/>
              </a:ext>
            </a:extLst>
          </p:cNvPr>
          <p:cNvSpPr>
            <a:spLocks noGrp="1"/>
          </p:cNvSpPr>
          <p:nvPr>
            <p:ph type="ftr" sz="quarter" idx="11"/>
          </p:nvPr>
        </p:nvSpPr>
        <p:spPr/>
        <p:txBody>
          <a:bodyPr/>
          <a:lstStyle/>
          <a:p>
            <a:r>
              <a:rPr lang="en-US" smtClean="0"/>
              <a:t>Slide</a:t>
            </a:r>
            <a:endParaRPr lang="en-US"/>
          </a:p>
        </p:txBody>
      </p:sp>
      <p:sp>
        <p:nvSpPr>
          <p:cNvPr id="6" name="Slide Number Placeholder 5">
            <a:extLst>
              <a:ext uri="{FF2B5EF4-FFF2-40B4-BE49-F238E27FC236}">
                <a16:creationId xmlns="" xmlns:a16="http://schemas.microsoft.com/office/drawing/2014/main" id="{03E67678-4519-4B84-B33E-485E5684F883}"/>
              </a:ext>
            </a:extLst>
          </p:cNvPr>
          <p:cNvSpPr>
            <a:spLocks noGrp="1"/>
          </p:cNvSpPr>
          <p:nvPr>
            <p:ph type="sldNum" sz="quarter" idx="12"/>
          </p:nvPr>
        </p:nvSpPr>
        <p:spPr/>
        <p:txBody>
          <a:bodyPr/>
          <a:lstStyle/>
          <a:p>
            <a:fld id="{E8997843-FE27-4B68-83FF-58EE63844844}" type="slidenum">
              <a:rPr lang="en-US" smtClean="0"/>
              <a:t>‹#›</a:t>
            </a:fld>
            <a:endParaRPr lang="en-US"/>
          </a:p>
        </p:txBody>
      </p:sp>
    </p:spTree>
    <p:extLst>
      <p:ext uri="{BB962C8B-B14F-4D97-AF65-F5344CB8AC3E}">
        <p14:creationId xmlns:p14="http://schemas.microsoft.com/office/powerpoint/2010/main" val="181361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2_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107646"/>
            <a:ext cx="7879538" cy="4495633"/>
          </a:xfrm>
        </p:spPr>
        <p:txBody>
          <a:bodyPr/>
          <a:lstStyle>
            <a:lvl1pPr>
              <a:defRPr>
                <a:solidFill>
                  <a:schemeClr val="tx1"/>
                </a:solidFill>
              </a:defRPr>
            </a:lvl1pPr>
          </a:lstStyle>
          <a:p>
            <a:r>
              <a:rPr lang="en-US"/>
              <a:t>Click to edit Master title style</a:t>
            </a:r>
            <a:endParaRPr lang="en-US" dirty="0"/>
          </a:p>
        </p:txBody>
      </p:sp>
      <p:sp>
        <p:nvSpPr>
          <p:cNvPr id="3" name="Rectangle 17"/>
          <p:cNvSpPr/>
          <p:nvPr userDrawn="1"/>
        </p:nvSpPr>
        <p:spPr>
          <a:xfrm rot="10800000">
            <a:off x="0" y="0"/>
            <a:ext cx="710751" cy="2385059"/>
          </a:xfrm>
          <a:custGeom>
            <a:avLst/>
            <a:gdLst>
              <a:gd name="connsiteX0" fmla="*/ 0 w 859536"/>
              <a:gd name="connsiteY0" fmla="*/ 0 h 6858000"/>
              <a:gd name="connsiteX1" fmla="*/ 859536 w 859536"/>
              <a:gd name="connsiteY1" fmla="*/ 0 h 6858000"/>
              <a:gd name="connsiteX2" fmla="*/ 859536 w 859536"/>
              <a:gd name="connsiteY2" fmla="*/ 6858000 h 6858000"/>
              <a:gd name="connsiteX3" fmla="*/ 0 w 859536"/>
              <a:gd name="connsiteY3" fmla="*/ 6858000 h 6858000"/>
              <a:gd name="connsiteX4" fmla="*/ 0 w 859536"/>
              <a:gd name="connsiteY4" fmla="*/ 0 h 6858000"/>
              <a:gd name="connsiteX0" fmla="*/ 860368 w 860368"/>
              <a:gd name="connsiteY0" fmla="*/ 4156 h 6858000"/>
              <a:gd name="connsiteX1" fmla="*/ 859536 w 860368"/>
              <a:gd name="connsiteY1" fmla="*/ 0 h 6858000"/>
              <a:gd name="connsiteX2" fmla="*/ 859536 w 860368"/>
              <a:gd name="connsiteY2" fmla="*/ 6858000 h 6858000"/>
              <a:gd name="connsiteX3" fmla="*/ 0 w 860368"/>
              <a:gd name="connsiteY3" fmla="*/ 6858000 h 6858000"/>
              <a:gd name="connsiteX4" fmla="*/ 860368 w 860368"/>
              <a:gd name="connsiteY4" fmla="*/ 4156 h 6858000"/>
              <a:gd name="connsiteX0" fmla="*/ 2044932 w 2044932"/>
              <a:gd name="connsiteY0" fmla="*/ 4156 h 6862157"/>
              <a:gd name="connsiteX1" fmla="*/ 2044100 w 2044932"/>
              <a:gd name="connsiteY1" fmla="*/ 0 h 6862157"/>
              <a:gd name="connsiteX2" fmla="*/ 2044100 w 2044932"/>
              <a:gd name="connsiteY2" fmla="*/ 6858000 h 6862157"/>
              <a:gd name="connsiteX3" fmla="*/ 0 w 2044932"/>
              <a:gd name="connsiteY3" fmla="*/ 6862157 h 6862157"/>
              <a:gd name="connsiteX4" fmla="*/ 2044932 w 2044932"/>
              <a:gd name="connsiteY4" fmla="*/ 4156 h 6862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932" h="6862157">
                <a:moveTo>
                  <a:pt x="2044932" y="4156"/>
                </a:moveTo>
                <a:lnTo>
                  <a:pt x="2044100" y="0"/>
                </a:lnTo>
                <a:lnTo>
                  <a:pt x="2044100" y="6858000"/>
                </a:lnTo>
                <a:lnTo>
                  <a:pt x="0" y="6862157"/>
                </a:lnTo>
                <a:lnTo>
                  <a:pt x="2044932" y="4156"/>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Rectangle 17"/>
          <p:cNvSpPr/>
          <p:nvPr userDrawn="1"/>
        </p:nvSpPr>
        <p:spPr>
          <a:xfrm>
            <a:off x="11473472" y="4472941"/>
            <a:ext cx="710751" cy="2385059"/>
          </a:xfrm>
          <a:custGeom>
            <a:avLst/>
            <a:gdLst>
              <a:gd name="connsiteX0" fmla="*/ 0 w 859536"/>
              <a:gd name="connsiteY0" fmla="*/ 0 h 6858000"/>
              <a:gd name="connsiteX1" fmla="*/ 859536 w 859536"/>
              <a:gd name="connsiteY1" fmla="*/ 0 h 6858000"/>
              <a:gd name="connsiteX2" fmla="*/ 859536 w 859536"/>
              <a:gd name="connsiteY2" fmla="*/ 6858000 h 6858000"/>
              <a:gd name="connsiteX3" fmla="*/ 0 w 859536"/>
              <a:gd name="connsiteY3" fmla="*/ 6858000 h 6858000"/>
              <a:gd name="connsiteX4" fmla="*/ 0 w 859536"/>
              <a:gd name="connsiteY4" fmla="*/ 0 h 6858000"/>
              <a:gd name="connsiteX0" fmla="*/ 860368 w 860368"/>
              <a:gd name="connsiteY0" fmla="*/ 4156 h 6858000"/>
              <a:gd name="connsiteX1" fmla="*/ 859536 w 860368"/>
              <a:gd name="connsiteY1" fmla="*/ 0 h 6858000"/>
              <a:gd name="connsiteX2" fmla="*/ 859536 w 860368"/>
              <a:gd name="connsiteY2" fmla="*/ 6858000 h 6858000"/>
              <a:gd name="connsiteX3" fmla="*/ 0 w 860368"/>
              <a:gd name="connsiteY3" fmla="*/ 6858000 h 6858000"/>
              <a:gd name="connsiteX4" fmla="*/ 860368 w 860368"/>
              <a:gd name="connsiteY4" fmla="*/ 4156 h 6858000"/>
              <a:gd name="connsiteX0" fmla="*/ 2044932 w 2044932"/>
              <a:gd name="connsiteY0" fmla="*/ 4156 h 6862157"/>
              <a:gd name="connsiteX1" fmla="*/ 2044100 w 2044932"/>
              <a:gd name="connsiteY1" fmla="*/ 0 h 6862157"/>
              <a:gd name="connsiteX2" fmla="*/ 2044100 w 2044932"/>
              <a:gd name="connsiteY2" fmla="*/ 6858000 h 6862157"/>
              <a:gd name="connsiteX3" fmla="*/ 0 w 2044932"/>
              <a:gd name="connsiteY3" fmla="*/ 6862157 h 6862157"/>
              <a:gd name="connsiteX4" fmla="*/ 2044932 w 2044932"/>
              <a:gd name="connsiteY4" fmla="*/ 4156 h 6862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932" h="6862157">
                <a:moveTo>
                  <a:pt x="2044932" y="4156"/>
                </a:moveTo>
                <a:lnTo>
                  <a:pt x="2044100" y="0"/>
                </a:lnTo>
                <a:lnTo>
                  <a:pt x="2044100" y="6858000"/>
                </a:lnTo>
                <a:lnTo>
                  <a:pt x="0" y="6862157"/>
                </a:lnTo>
                <a:lnTo>
                  <a:pt x="2044932" y="4156"/>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Slide Number Placeholder 5"/>
          <p:cNvSpPr>
            <a:spLocks noGrp="1"/>
          </p:cNvSpPr>
          <p:nvPr>
            <p:ph type="sldNum" sz="quarter" idx="4"/>
          </p:nvPr>
        </p:nvSpPr>
        <p:spPr>
          <a:xfrm>
            <a:off x="10305908" y="6356350"/>
            <a:ext cx="1047892" cy="365125"/>
          </a:xfrm>
          <a:prstGeom prst="rect">
            <a:avLst/>
          </a:prstGeom>
        </p:spPr>
        <p:txBody>
          <a:bodyPr vert="horz" lIns="91440" tIns="45720" rIns="91440" bIns="45720" rtlCol="0" anchor="ctr"/>
          <a:lstStyle>
            <a:lvl1pPr algn="r">
              <a:defRPr sz="1000" b="1" i="0">
                <a:solidFill>
                  <a:schemeClr val="accent4"/>
                </a:solidFill>
                <a:latin typeface="Titillium Web SemiBold" charset="0"/>
                <a:ea typeface="Titillium Web SemiBold" charset="0"/>
                <a:cs typeface="Titillium Web SemiBold" charset="0"/>
              </a:defRPr>
            </a:lvl1pPr>
          </a:lstStyle>
          <a:p>
            <a:r>
              <a:rPr lang="en-US">
                <a:solidFill>
                  <a:srgbClr val="A4A5A4"/>
                </a:solidFill>
              </a:rPr>
              <a:t>Slide </a:t>
            </a:r>
            <a:fld id="{5207D1A3-5E60-5942-8AB6-C75303EC30A4}" type="slidenum">
              <a:rPr lang="en-US" smtClean="0">
                <a:solidFill>
                  <a:srgbClr val="A4A5A4"/>
                </a:solidFill>
              </a:rPr>
              <a:pPr/>
              <a:t>‹#›</a:t>
            </a:fld>
            <a:endParaRPr lang="en-US">
              <a:solidFill>
                <a:srgbClr val="A4A5A4"/>
              </a:solidFill>
            </a:endParaRPr>
          </a:p>
        </p:txBody>
      </p:sp>
    </p:spTree>
    <p:extLst>
      <p:ext uri="{BB962C8B-B14F-4D97-AF65-F5344CB8AC3E}">
        <p14:creationId xmlns:p14="http://schemas.microsoft.com/office/powerpoint/2010/main" val="1977739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270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17"/>
          <p:cNvSpPr/>
          <p:nvPr userDrawn="1"/>
        </p:nvSpPr>
        <p:spPr>
          <a:xfrm rot="10800000">
            <a:off x="0" y="0"/>
            <a:ext cx="710751" cy="2385059"/>
          </a:xfrm>
          <a:custGeom>
            <a:avLst/>
            <a:gdLst>
              <a:gd name="connsiteX0" fmla="*/ 0 w 859536"/>
              <a:gd name="connsiteY0" fmla="*/ 0 h 6858000"/>
              <a:gd name="connsiteX1" fmla="*/ 859536 w 859536"/>
              <a:gd name="connsiteY1" fmla="*/ 0 h 6858000"/>
              <a:gd name="connsiteX2" fmla="*/ 859536 w 859536"/>
              <a:gd name="connsiteY2" fmla="*/ 6858000 h 6858000"/>
              <a:gd name="connsiteX3" fmla="*/ 0 w 859536"/>
              <a:gd name="connsiteY3" fmla="*/ 6858000 h 6858000"/>
              <a:gd name="connsiteX4" fmla="*/ 0 w 859536"/>
              <a:gd name="connsiteY4" fmla="*/ 0 h 6858000"/>
              <a:gd name="connsiteX0" fmla="*/ 860368 w 860368"/>
              <a:gd name="connsiteY0" fmla="*/ 4156 h 6858000"/>
              <a:gd name="connsiteX1" fmla="*/ 859536 w 860368"/>
              <a:gd name="connsiteY1" fmla="*/ 0 h 6858000"/>
              <a:gd name="connsiteX2" fmla="*/ 859536 w 860368"/>
              <a:gd name="connsiteY2" fmla="*/ 6858000 h 6858000"/>
              <a:gd name="connsiteX3" fmla="*/ 0 w 860368"/>
              <a:gd name="connsiteY3" fmla="*/ 6858000 h 6858000"/>
              <a:gd name="connsiteX4" fmla="*/ 860368 w 860368"/>
              <a:gd name="connsiteY4" fmla="*/ 4156 h 6858000"/>
              <a:gd name="connsiteX0" fmla="*/ 2044932 w 2044932"/>
              <a:gd name="connsiteY0" fmla="*/ 4156 h 6862157"/>
              <a:gd name="connsiteX1" fmla="*/ 2044100 w 2044932"/>
              <a:gd name="connsiteY1" fmla="*/ 0 h 6862157"/>
              <a:gd name="connsiteX2" fmla="*/ 2044100 w 2044932"/>
              <a:gd name="connsiteY2" fmla="*/ 6858000 h 6862157"/>
              <a:gd name="connsiteX3" fmla="*/ 0 w 2044932"/>
              <a:gd name="connsiteY3" fmla="*/ 6862157 h 6862157"/>
              <a:gd name="connsiteX4" fmla="*/ 2044932 w 2044932"/>
              <a:gd name="connsiteY4" fmla="*/ 4156 h 6862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932" h="6862157">
                <a:moveTo>
                  <a:pt x="2044932" y="4156"/>
                </a:moveTo>
                <a:lnTo>
                  <a:pt x="2044100" y="0"/>
                </a:lnTo>
                <a:lnTo>
                  <a:pt x="2044100" y="6858000"/>
                </a:lnTo>
                <a:lnTo>
                  <a:pt x="0" y="6862157"/>
                </a:lnTo>
                <a:lnTo>
                  <a:pt x="2044932" y="4156"/>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17"/>
          <p:cNvSpPr/>
          <p:nvPr userDrawn="1"/>
        </p:nvSpPr>
        <p:spPr>
          <a:xfrm>
            <a:off x="11473472" y="4472941"/>
            <a:ext cx="710751" cy="2385059"/>
          </a:xfrm>
          <a:custGeom>
            <a:avLst/>
            <a:gdLst>
              <a:gd name="connsiteX0" fmla="*/ 0 w 859536"/>
              <a:gd name="connsiteY0" fmla="*/ 0 h 6858000"/>
              <a:gd name="connsiteX1" fmla="*/ 859536 w 859536"/>
              <a:gd name="connsiteY1" fmla="*/ 0 h 6858000"/>
              <a:gd name="connsiteX2" fmla="*/ 859536 w 859536"/>
              <a:gd name="connsiteY2" fmla="*/ 6858000 h 6858000"/>
              <a:gd name="connsiteX3" fmla="*/ 0 w 859536"/>
              <a:gd name="connsiteY3" fmla="*/ 6858000 h 6858000"/>
              <a:gd name="connsiteX4" fmla="*/ 0 w 859536"/>
              <a:gd name="connsiteY4" fmla="*/ 0 h 6858000"/>
              <a:gd name="connsiteX0" fmla="*/ 860368 w 860368"/>
              <a:gd name="connsiteY0" fmla="*/ 4156 h 6858000"/>
              <a:gd name="connsiteX1" fmla="*/ 859536 w 860368"/>
              <a:gd name="connsiteY1" fmla="*/ 0 h 6858000"/>
              <a:gd name="connsiteX2" fmla="*/ 859536 w 860368"/>
              <a:gd name="connsiteY2" fmla="*/ 6858000 h 6858000"/>
              <a:gd name="connsiteX3" fmla="*/ 0 w 860368"/>
              <a:gd name="connsiteY3" fmla="*/ 6858000 h 6858000"/>
              <a:gd name="connsiteX4" fmla="*/ 860368 w 860368"/>
              <a:gd name="connsiteY4" fmla="*/ 4156 h 6858000"/>
              <a:gd name="connsiteX0" fmla="*/ 2044932 w 2044932"/>
              <a:gd name="connsiteY0" fmla="*/ 4156 h 6862157"/>
              <a:gd name="connsiteX1" fmla="*/ 2044100 w 2044932"/>
              <a:gd name="connsiteY1" fmla="*/ 0 h 6862157"/>
              <a:gd name="connsiteX2" fmla="*/ 2044100 w 2044932"/>
              <a:gd name="connsiteY2" fmla="*/ 6858000 h 6862157"/>
              <a:gd name="connsiteX3" fmla="*/ 0 w 2044932"/>
              <a:gd name="connsiteY3" fmla="*/ 6862157 h 6862157"/>
              <a:gd name="connsiteX4" fmla="*/ 2044932 w 2044932"/>
              <a:gd name="connsiteY4" fmla="*/ 4156 h 6862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932" h="6862157">
                <a:moveTo>
                  <a:pt x="2044932" y="4156"/>
                </a:moveTo>
                <a:lnTo>
                  <a:pt x="2044100" y="0"/>
                </a:lnTo>
                <a:lnTo>
                  <a:pt x="2044100" y="6858000"/>
                </a:lnTo>
                <a:lnTo>
                  <a:pt x="0" y="6862157"/>
                </a:lnTo>
                <a:lnTo>
                  <a:pt x="2044932" y="4156"/>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Slide Number Placeholder 5"/>
          <p:cNvSpPr>
            <a:spLocks noGrp="1"/>
          </p:cNvSpPr>
          <p:nvPr>
            <p:ph type="sldNum" sz="quarter" idx="4"/>
          </p:nvPr>
        </p:nvSpPr>
        <p:spPr>
          <a:xfrm>
            <a:off x="10305908" y="6356350"/>
            <a:ext cx="1047892" cy="365125"/>
          </a:xfrm>
          <a:prstGeom prst="rect">
            <a:avLst/>
          </a:prstGeom>
        </p:spPr>
        <p:txBody>
          <a:bodyPr vert="horz" lIns="91440" tIns="45720" rIns="91440" bIns="45720" rtlCol="0" anchor="ctr"/>
          <a:lstStyle>
            <a:lvl1pPr algn="r">
              <a:defRPr sz="1000" b="1" i="0">
                <a:solidFill>
                  <a:schemeClr val="accent4"/>
                </a:solidFill>
                <a:latin typeface="Titillium Web SemiBold" charset="0"/>
                <a:ea typeface="Titillium Web SemiBold" charset="0"/>
                <a:cs typeface="Titillium Web SemiBold" charset="0"/>
              </a:defRPr>
            </a:lvl1pPr>
          </a:lstStyle>
          <a:p>
            <a:r>
              <a:rPr lang="en-US">
                <a:solidFill>
                  <a:srgbClr val="A4A5A4"/>
                </a:solidFill>
              </a:rPr>
              <a:t>Slide </a:t>
            </a:r>
            <a:fld id="{5207D1A3-5E60-5942-8AB6-C75303EC30A4}" type="slidenum">
              <a:rPr lang="en-US" smtClean="0">
                <a:solidFill>
                  <a:srgbClr val="A4A5A4"/>
                </a:solidFill>
              </a:rPr>
              <a:pPr/>
              <a:t>‹#›</a:t>
            </a:fld>
            <a:endParaRPr lang="en-US">
              <a:solidFill>
                <a:srgbClr val="A4A5A4"/>
              </a:solidFill>
            </a:endParaRPr>
          </a:p>
        </p:txBody>
      </p:sp>
    </p:spTree>
    <p:extLst>
      <p:ext uri="{BB962C8B-B14F-4D97-AF65-F5344CB8AC3E}">
        <p14:creationId xmlns:p14="http://schemas.microsoft.com/office/powerpoint/2010/main" val="300492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289438"/>
            <a:ext cx="3932237" cy="35795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17"/>
          <p:cNvSpPr/>
          <p:nvPr userDrawn="1"/>
        </p:nvSpPr>
        <p:spPr>
          <a:xfrm rot="10800000">
            <a:off x="0" y="0"/>
            <a:ext cx="710751" cy="2385059"/>
          </a:xfrm>
          <a:custGeom>
            <a:avLst/>
            <a:gdLst>
              <a:gd name="connsiteX0" fmla="*/ 0 w 859536"/>
              <a:gd name="connsiteY0" fmla="*/ 0 h 6858000"/>
              <a:gd name="connsiteX1" fmla="*/ 859536 w 859536"/>
              <a:gd name="connsiteY1" fmla="*/ 0 h 6858000"/>
              <a:gd name="connsiteX2" fmla="*/ 859536 w 859536"/>
              <a:gd name="connsiteY2" fmla="*/ 6858000 h 6858000"/>
              <a:gd name="connsiteX3" fmla="*/ 0 w 859536"/>
              <a:gd name="connsiteY3" fmla="*/ 6858000 h 6858000"/>
              <a:gd name="connsiteX4" fmla="*/ 0 w 859536"/>
              <a:gd name="connsiteY4" fmla="*/ 0 h 6858000"/>
              <a:gd name="connsiteX0" fmla="*/ 860368 w 860368"/>
              <a:gd name="connsiteY0" fmla="*/ 4156 h 6858000"/>
              <a:gd name="connsiteX1" fmla="*/ 859536 w 860368"/>
              <a:gd name="connsiteY1" fmla="*/ 0 h 6858000"/>
              <a:gd name="connsiteX2" fmla="*/ 859536 w 860368"/>
              <a:gd name="connsiteY2" fmla="*/ 6858000 h 6858000"/>
              <a:gd name="connsiteX3" fmla="*/ 0 w 860368"/>
              <a:gd name="connsiteY3" fmla="*/ 6858000 h 6858000"/>
              <a:gd name="connsiteX4" fmla="*/ 860368 w 860368"/>
              <a:gd name="connsiteY4" fmla="*/ 4156 h 6858000"/>
              <a:gd name="connsiteX0" fmla="*/ 2044932 w 2044932"/>
              <a:gd name="connsiteY0" fmla="*/ 4156 h 6862157"/>
              <a:gd name="connsiteX1" fmla="*/ 2044100 w 2044932"/>
              <a:gd name="connsiteY1" fmla="*/ 0 h 6862157"/>
              <a:gd name="connsiteX2" fmla="*/ 2044100 w 2044932"/>
              <a:gd name="connsiteY2" fmla="*/ 6858000 h 6862157"/>
              <a:gd name="connsiteX3" fmla="*/ 0 w 2044932"/>
              <a:gd name="connsiteY3" fmla="*/ 6862157 h 6862157"/>
              <a:gd name="connsiteX4" fmla="*/ 2044932 w 2044932"/>
              <a:gd name="connsiteY4" fmla="*/ 4156 h 6862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932" h="6862157">
                <a:moveTo>
                  <a:pt x="2044932" y="4156"/>
                </a:moveTo>
                <a:lnTo>
                  <a:pt x="2044100" y="0"/>
                </a:lnTo>
                <a:lnTo>
                  <a:pt x="2044100" y="6858000"/>
                </a:lnTo>
                <a:lnTo>
                  <a:pt x="0" y="6862157"/>
                </a:lnTo>
                <a:lnTo>
                  <a:pt x="2044932" y="4156"/>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17"/>
          <p:cNvSpPr/>
          <p:nvPr userDrawn="1"/>
        </p:nvSpPr>
        <p:spPr>
          <a:xfrm>
            <a:off x="11473472" y="4472941"/>
            <a:ext cx="710751" cy="2385059"/>
          </a:xfrm>
          <a:custGeom>
            <a:avLst/>
            <a:gdLst>
              <a:gd name="connsiteX0" fmla="*/ 0 w 859536"/>
              <a:gd name="connsiteY0" fmla="*/ 0 h 6858000"/>
              <a:gd name="connsiteX1" fmla="*/ 859536 w 859536"/>
              <a:gd name="connsiteY1" fmla="*/ 0 h 6858000"/>
              <a:gd name="connsiteX2" fmla="*/ 859536 w 859536"/>
              <a:gd name="connsiteY2" fmla="*/ 6858000 h 6858000"/>
              <a:gd name="connsiteX3" fmla="*/ 0 w 859536"/>
              <a:gd name="connsiteY3" fmla="*/ 6858000 h 6858000"/>
              <a:gd name="connsiteX4" fmla="*/ 0 w 859536"/>
              <a:gd name="connsiteY4" fmla="*/ 0 h 6858000"/>
              <a:gd name="connsiteX0" fmla="*/ 860368 w 860368"/>
              <a:gd name="connsiteY0" fmla="*/ 4156 h 6858000"/>
              <a:gd name="connsiteX1" fmla="*/ 859536 w 860368"/>
              <a:gd name="connsiteY1" fmla="*/ 0 h 6858000"/>
              <a:gd name="connsiteX2" fmla="*/ 859536 w 860368"/>
              <a:gd name="connsiteY2" fmla="*/ 6858000 h 6858000"/>
              <a:gd name="connsiteX3" fmla="*/ 0 w 860368"/>
              <a:gd name="connsiteY3" fmla="*/ 6858000 h 6858000"/>
              <a:gd name="connsiteX4" fmla="*/ 860368 w 860368"/>
              <a:gd name="connsiteY4" fmla="*/ 4156 h 6858000"/>
              <a:gd name="connsiteX0" fmla="*/ 2044932 w 2044932"/>
              <a:gd name="connsiteY0" fmla="*/ 4156 h 6862157"/>
              <a:gd name="connsiteX1" fmla="*/ 2044100 w 2044932"/>
              <a:gd name="connsiteY1" fmla="*/ 0 h 6862157"/>
              <a:gd name="connsiteX2" fmla="*/ 2044100 w 2044932"/>
              <a:gd name="connsiteY2" fmla="*/ 6858000 h 6862157"/>
              <a:gd name="connsiteX3" fmla="*/ 0 w 2044932"/>
              <a:gd name="connsiteY3" fmla="*/ 6862157 h 6862157"/>
              <a:gd name="connsiteX4" fmla="*/ 2044932 w 2044932"/>
              <a:gd name="connsiteY4" fmla="*/ 4156 h 6862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932" h="6862157">
                <a:moveTo>
                  <a:pt x="2044932" y="4156"/>
                </a:moveTo>
                <a:lnTo>
                  <a:pt x="2044100" y="0"/>
                </a:lnTo>
                <a:lnTo>
                  <a:pt x="2044100" y="6858000"/>
                </a:lnTo>
                <a:lnTo>
                  <a:pt x="0" y="6862157"/>
                </a:lnTo>
                <a:lnTo>
                  <a:pt x="2044932" y="4156"/>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Slide Number Placeholder 5"/>
          <p:cNvSpPr>
            <a:spLocks noGrp="1"/>
          </p:cNvSpPr>
          <p:nvPr>
            <p:ph type="sldNum" sz="quarter" idx="4"/>
          </p:nvPr>
        </p:nvSpPr>
        <p:spPr>
          <a:xfrm>
            <a:off x="10305908" y="6356350"/>
            <a:ext cx="1047892" cy="365125"/>
          </a:xfrm>
          <a:prstGeom prst="rect">
            <a:avLst/>
          </a:prstGeom>
        </p:spPr>
        <p:txBody>
          <a:bodyPr vert="horz" lIns="91440" tIns="45720" rIns="91440" bIns="45720" rtlCol="0" anchor="ctr"/>
          <a:lstStyle>
            <a:lvl1pPr algn="r">
              <a:defRPr sz="1000" b="1" i="0">
                <a:solidFill>
                  <a:schemeClr val="accent4"/>
                </a:solidFill>
                <a:latin typeface="Titillium Web SemiBold" charset="0"/>
                <a:ea typeface="Titillium Web SemiBold" charset="0"/>
                <a:cs typeface="Titillium Web SemiBold" charset="0"/>
              </a:defRPr>
            </a:lvl1pPr>
          </a:lstStyle>
          <a:p>
            <a:r>
              <a:rPr lang="en-US">
                <a:solidFill>
                  <a:srgbClr val="A4A5A4"/>
                </a:solidFill>
              </a:rPr>
              <a:t>Slide </a:t>
            </a:r>
            <a:fld id="{5207D1A3-5E60-5942-8AB6-C75303EC30A4}" type="slidenum">
              <a:rPr lang="en-US" smtClean="0">
                <a:solidFill>
                  <a:srgbClr val="A4A5A4"/>
                </a:solidFill>
              </a:rPr>
              <a:pPr/>
              <a:t>‹#›</a:t>
            </a:fld>
            <a:endParaRPr lang="en-US">
              <a:solidFill>
                <a:srgbClr val="A4A5A4"/>
              </a:solidFill>
            </a:endParaRPr>
          </a:p>
        </p:txBody>
      </p:sp>
      <p:sp>
        <p:nvSpPr>
          <p:cNvPr id="11" name="Picture Placeholder 6"/>
          <p:cNvSpPr>
            <a:spLocks noGrp="1"/>
          </p:cNvSpPr>
          <p:nvPr>
            <p:ph type="pic" sz="quarter" idx="10"/>
          </p:nvPr>
        </p:nvSpPr>
        <p:spPr>
          <a:xfrm>
            <a:off x="6097588" y="0"/>
            <a:ext cx="6094412" cy="6858000"/>
          </a:xfrm>
        </p:spPr>
        <p:txBody>
          <a:bodyPr/>
          <a:lstStyle/>
          <a:p>
            <a:r>
              <a:rPr lang="en-US"/>
              <a:t>Click icon to add picture</a:t>
            </a:r>
          </a:p>
        </p:txBody>
      </p:sp>
    </p:spTree>
    <p:extLst>
      <p:ext uri="{BB962C8B-B14F-4D97-AF65-F5344CB8AC3E}">
        <p14:creationId xmlns:p14="http://schemas.microsoft.com/office/powerpoint/2010/main" val="96823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Larger texts + image">
    <p:spTree>
      <p:nvGrpSpPr>
        <p:cNvPr id="1" name=""/>
        <p:cNvGrpSpPr/>
        <p:nvPr/>
      </p:nvGrpSpPr>
      <p:grpSpPr>
        <a:xfrm>
          <a:off x="0" y="0"/>
          <a:ext cx="0" cy="0"/>
          <a:chOff x="0" y="0"/>
          <a:chExt cx="0" cy="0"/>
        </a:xfrm>
      </p:grpSpPr>
      <p:sp>
        <p:nvSpPr>
          <p:cNvPr id="47" name="Rectangle"/>
          <p:cNvSpPr/>
          <p:nvPr/>
        </p:nvSpPr>
        <p:spPr>
          <a:xfrm flipH="1">
            <a:off x="10511076" y="5306118"/>
            <a:ext cx="1680924" cy="1551882"/>
          </a:xfrm>
          <a:prstGeom prst="rect">
            <a:avLst/>
          </a:prstGeom>
          <a:blipFill>
            <a:blip r:embed="rId2"/>
            <a:stretch>
              <a:fillRect/>
            </a:stretch>
          </a:blipFill>
          <a:ln w="12700">
            <a:miter lim="400000"/>
          </a:ln>
        </p:spPr>
        <p:txBody>
          <a:bodyPr lIns="45718" tIns="45718" rIns="45718" bIns="45718" anchor="ctr"/>
          <a:lstStyle/>
          <a:p>
            <a:pPr>
              <a:defRPr>
                <a:latin typeface="+mn-lt"/>
                <a:ea typeface="+mn-ea"/>
                <a:cs typeface="+mn-cs"/>
                <a:sym typeface="Helvetica"/>
              </a:defRPr>
            </a:pPr>
            <a:endParaRPr>
              <a:solidFill>
                <a:srgbClr val="174C4F"/>
              </a:solidFill>
              <a:sym typeface="Helvetica"/>
            </a:endParaRPr>
          </a:p>
        </p:txBody>
      </p:sp>
      <p:sp>
        <p:nvSpPr>
          <p:cNvPr id="48" name="Body Level One…"/>
          <p:cNvSpPr txBox="1">
            <a:spLocks noGrp="1"/>
          </p:cNvSpPr>
          <p:nvPr>
            <p:ph type="body" sz="quarter" idx="1"/>
          </p:nvPr>
        </p:nvSpPr>
        <p:spPr>
          <a:xfrm>
            <a:off x="597520" y="2041525"/>
            <a:ext cx="4364881" cy="1723531"/>
          </a:xfrm>
          <a:prstGeom prst="rect">
            <a:avLst/>
          </a:prstGeom>
        </p:spPr>
        <p:txBody>
          <a:bodyPr/>
          <a:lstStyle>
            <a:lvl1pPr>
              <a:lnSpc>
                <a:spcPts val="3200"/>
              </a:lnSpc>
              <a:tabLst>
                <a:tab pos="342900" algn="l"/>
                <a:tab pos="685800" algn="l"/>
                <a:tab pos="1041400" algn="l"/>
                <a:tab pos="1384300" algn="l"/>
                <a:tab pos="1739900" algn="l"/>
                <a:tab pos="2082800" algn="l"/>
                <a:tab pos="2438400" algn="l"/>
                <a:tab pos="2781300" algn="l"/>
                <a:tab pos="3124200" algn="l"/>
                <a:tab pos="3479800" algn="l"/>
                <a:tab pos="3822700" algn="l"/>
                <a:tab pos="4178300" algn="l"/>
              </a:tabLst>
              <a:defRPr sz="2300">
                <a:solidFill>
                  <a:srgbClr val="072034"/>
                </a:solidFill>
                <a:latin typeface="Gill Sans MT" panose="020B0502020104020203" pitchFamily="34" charset="77"/>
                <a:ea typeface="Gill Sans MT" panose="020B0502020104020203" pitchFamily="34" charset="77"/>
                <a:cs typeface="Gill Sans MT" panose="020B0502020104020203" pitchFamily="34" charset="77"/>
                <a:sym typeface="Gilroy Light"/>
              </a:defRPr>
            </a:lvl1pPr>
            <a:lvl2pPr marL="676275" indent="-219075">
              <a:lnSpc>
                <a:spcPts val="3200"/>
              </a:lnSpc>
              <a:tabLst>
                <a:tab pos="342900" algn="l"/>
                <a:tab pos="685800" algn="l"/>
                <a:tab pos="1041400" algn="l"/>
                <a:tab pos="1384300" algn="l"/>
                <a:tab pos="1739900" algn="l"/>
                <a:tab pos="2082800" algn="l"/>
                <a:tab pos="2438400" algn="l"/>
                <a:tab pos="2781300" algn="l"/>
                <a:tab pos="3124200" algn="l"/>
                <a:tab pos="3479800" algn="l"/>
                <a:tab pos="3822700" algn="l"/>
                <a:tab pos="4178300" algn="l"/>
              </a:tabLst>
              <a:defRPr sz="2300">
                <a:solidFill>
                  <a:srgbClr val="072034"/>
                </a:solidFill>
                <a:latin typeface="Gill Sans MT" panose="020B0502020104020203" pitchFamily="34" charset="77"/>
                <a:ea typeface="Gill Sans MT" panose="020B0502020104020203" pitchFamily="34" charset="77"/>
                <a:cs typeface="Gill Sans MT" panose="020B0502020104020203" pitchFamily="34" charset="77"/>
                <a:sym typeface="Gilroy Light"/>
              </a:defRPr>
            </a:lvl2pPr>
            <a:lvl3pPr marL="1177289" indent="-262889">
              <a:lnSpc>
                <a:spcPts val="3200"/>
              </a:lnSpc>
              <a:tabLst>
                <a:tab pos="342900" algn="l"/>
                <a:tab pos="685800" algn="l"/>
                <a:tab pos="1041400" algn="l"/>
                <a:tab pos="1384300" algn="l"/>
                <a:tab pos="1739900" algn="l"/>
                <a:tab pos="2082800" algn="l"/>
                <a:tab pos="2438400" algn="l"/>
                <a:tab pos="2781300" algn="l"/>
                <a:tab pos="3124200" algn="l"/>
                <a:tab pos="3479800" algn="l"/>
                <a:tab pos="3822700" algn="l"/>
                <a:tab pos="4178300" algn="l"/>
              </a:tabLst>
              <a:defRPr sz="2300">
                <a:solidFill>
                  <a:srgbClr val="072034"/>
                </a:solidFill>
                <a:latin typeface="Gill Sans MT" panose="020B0502020104020203" pitchFamily="34" charset="77"/>
                <a:ea typeface="Gill Sans MT" panose="020B0502020104020203" pitchFamily="34" charset="77"/>
                <a:cs typeface="Gill Sans MT" panose="020B0502020104020203" pitchFamily="34" charset="77"/>
                <a:sym typeface="Gilroy Light"/>
              </a:defRPr>
            </a:lvl3pPr>
            <a:lvl4pPr marL="1663700" indent="-292100">
              <a:lnSpc>
                <a:spcPts val="3200"/>
              </a:lnSpc>
              <a:tabLst>
                <a:tab pos="342900" algn="l"/>
                <a:tab pos="685800" algn="l"/>
                <a:tab pos="1041400" algn="l"/>
                <a:tab pos="1384300" algn="l"/>
                <a:tab pos="1739900" algn="l"/>
                <a:tab pos="2082800" algn="l"/>
                <a:tab pos="2438400" algn="l"/>
                <a:tab pos="2781300" algn="l"/>
                <a:tab pos="3124200" algn="l"/>
                <a:tab pos="3479800" algn="l"/>
                <a:tab pos="3822700" algn="l"/>
                <a:tab pos="4178300" algn="l"/>
              </a:tabLst>
              <a:defRPr sz="2300">
                <a:solidFill>
                  <a:srgbClr val="072034"/>
                </a:solidFill>
                <a:latin typeface="Gill Sans MT" panose="020B0502020104020203" pitchFamily="34" charset="77"/>
                <a:ea typeface="Gill Sans MT" panose="020B0502020104020203" pitchFamily="34" charset="77"/>
                <a:cs typeface="Gill Sans MT" panose="020B0502020104020203" pitchFamily="34" charset="77"/>
                <a:sym typeface="Gilroy Light"/>
              </a:defRPr>
            </a:lvl4pPr>
            <a:lvl5pPr marL="2120900" indent="-292100">
              <a:lnSpc>
                <a:spcPts val="3200"/>
              </a:lnSpc>
              <a:tabLst>
                <a:tab pos="342900" algn="l"/>
                <a:tab pos="685800" algn="l"/>
                <a:tab pos="1041400" algn="l"/>
                <a:tab pos="1384300" algn="l"/>
                <a:tab pos="1739900" algn="l"/>
                <a:tab pos="2082800" algn="l"/>
                <a:tab pos="2438400" algn="l"/>
                <a:tab pos="2781300" algn="l"/>
                <a:tab pos="3124200" algn="l"/>
                <a:tab pos="3479800" algn="l"/>
                <a:tab pos="3822700" algn="l"/>
                <a:tab pos="4178300" algn="l"/>
              </a:tabLst>
              <a:defRPr sz="2300">
                <a:solidFill>
                  <a:srgbClr val="072034"/>
                </a:solidFill>
                <a:latin typeface="Gill Sans MT" panose="020B0502020104020203" pitchFamily="34" charset="77"/>
                <a:ea typeface="Gill Sans MT" panose="020B0502020104020203" pitchFamily="34" charset="77"/>
                <a:cs typeface="Gill Sans MT" panose="020B0502020104020203" pitchFamily="34" charset="77"/>
                <a:sym typeface="Gilroy Ligh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9" name="Credential Engine was formally founded in December 2016 to operationalize the work of CTI and is supported by Lumina Foundation, JPMorgan Chase &amp; Co., Microsoft, and Walmart Giving."/>
          <p:cNvSpPr txBox="1">
            <a:spLocks noGrp="1"/>
          </p:cNvSpPr>
          <p:nvPr>
            <p:ph type="body" sz="quarter" idx="13"/>
          </p:nvPr>
        </p:nvSpPr>
        <p:spPr>
          <a:xfrm>
            <a:off x="584819" y="4001591"/>
            <a:ext cx="4870353" cy="2286350"/>
          </a:xfrm>
          <a:prstGeom prst="rect">
            <a:avLst/>
          </a:prstGeom>
        </p:spPr>
        <p:txBody>
          <a:bodyPr>
            <a:normAutofit/>
          </a:bodyPr>
          <a:lstStyle>
            <a:lvl1pPr>
              <a:defRPr sz="1700">
                <a:solidFill>
                  <a:srgbClr val="072034"/>
                </a:solidFill>
                <a:latin typeface="Gill Sans MT" panose="020B0502020104020203" pitchFamily="34" charset="77"/>
              </a:defRPr>
            </a:lvl1pPr>
          </a:lstStyle>
          <a:p>
            <a:pPr lvl="0" defTabSz="12700">
              <a:lnSpc>
                <a:spcPts val="2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solidFill>
                  <a:srgbClr val="112032"/>
                </a:solidFill>
                <a:latin typeface="Gilroy Light"/>
                <a:ea typeface="Gilroy Light"/>
                <a:cs typeface="Gilroy Light"/>
                <a:sym typeface="Gilroy Light"/>
              </a:defRPr>
            </a:pPr>
            <a:r>
              <a:rPr lang="en-US" dirty="0"/>
              <a:t>Edit Master text styles</a:t>
            </a:r>
          </a:p>
        </p:txBody>
      </p:sp>
      <p:sp>
        <p:nvSpPr>
          <p:cNvPr id="50" name="Organization History"/>
          <p:cNvSpPr txBox="1">
            <a:spLocks noGrp="1"/>
          </p:cNvSpPr>
          <p:nvPr>
            <p:ph type="body" sz="quarter" idx="14"/>
          </p:nvPr>
        </p:nvSpPr>
        <p:spPr>
          <a:xfrm>
            <a:off x="597520" y="593725"/>
            <a:ext cx="4617642" cy="1325563"/>
          </a:xfrm>
          <a:prstGeom prst="rect">
            <a:avLst/>
          </a:prstGeom>
        </p:spPr>
        <p:txBody>
          <a:bodyPr anchor="ctr"/>
          <a:lstStyle>
            <a:lvl1pPr algn="ctr">
              <a:defRPr>
                <a:solidFill>
                  <a:srgbClr val="072034"/>
                </a:solidFill>
              </a:defRPr>
            </a:lvl1pPr>
          </a:lstStyle>
          <a:p>
            <a:pPr lvl="0" defTabSz="12700">
              <a:lnSpc>
                <a:spcPts val="53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solidFill>
                  <a:srgbClr val="112032"/>
                </a:solidFill>
              </a:defRPr>
            </a:pPr>
            <a:r>
              <a:rPr lang="en-US" dirty="0"/>
              <a:t>Edit Master text styles</a:t>
            </a:r>
          </a:p>
        </p:txBody>
      </p:sp>
      <p:sp>
        <p:nvSpPr>
          <p:cNvPr id="51" name="linkedin-sales-navigator-402862-unsplash.jpg"/>
          <p:cNvSpPr>
            <a:spLocks noGrp="1"/>
          </p:cNvSpPr>
          <p:nvPr>
            <p:ph type="pic" idx="15"/>
          </p:nvPr>
        </p:nvSpPr>
        <p:spPr>
          <a:xfrm>
            <a:off x="5955397" y="0"/>
            <a:ext cx="6233815" cy="6166550"/>
          </a:xfrm>
          <a:prstGeom prst="rect">
            <a:avLst/>
          </a:prstGeom>
        </p:spPr>
        <p:txBody>
          <a:bodyPr lIns="91439" tIns="45719" rIns="91439" bIns="45719">
            <a:noAutofit/>
          </a:bodyPr>
          <a:lstStyle>
            <a:lvl1pPr>
              <a:defRPr>
                <a:solidFill>
                  <a:srgbClr val="072034"/>
                </a:solidFill>
              </a:defRPr>
            </a:lvl1pPr>
          </a:lstStyle>
          <a:p>
            <a:r>
              <a:rPr lang="en-US" dirty="0"/>
              <a:t>Click icon to add picture</a:t>
            </a:r>
            <a:endParaRPr dirty="0"/>
          </a:p>
        </p:txBody>
      </p:sp>
      <p:sp>
        <p:nvSpPr>
          <p:cNvPr id="52" name="Slide Number"/>
          <p:cNvSpPr txBox="1">
            <a:spLocks noGrp="1"/>
          </p:cNvSpPr>
          <p:nvPr>
            <p:ph type="sldNum" sz="quarter" idx="2"/>
          </p:nvPr>
        </p:nvSpPr>
        <p:spPr>
          <a:xfrm>
            <a:off x="11332109" y="6382351"/>
            <a:ext cx="524742" cy="352986"/>
          </a:xfrm>
          <a:prstGeom prst="rect">
            <a:avLst/>
          </a:prstGeom>
        </p:spPr>
        <p:txBody>
          <a:bodyPr/>
          <a:lstStyle>
            <a:lvl1pPr>
              <a:defRPr sz="1000" b="1">
                <a:solidFill>
                  <a:schemeClr val="accent4"/>
                </a:solidFill>
                <a:latin typeface="Gill Sans MT" panose="020B0502020104020203" pitchFamily="34" charset="77"/>
              </a:defRPr>
            </a:lvl1pPr>
          </a:lstStyle>
          <a:p>
            <a:fld id="{86CB4B4D-7CA3-9044-876B-883B54F8677D}" type="slidenum">
              <a:rPr lang="en-US" smtClean="0">
                <a:solidFill>
                  <a:srgbClr val="A4A5A4"/>
                </a:solidFill>
              </a:rPr>
              <a:pPr/>
              <a:t>‹#›</a:t>
            </a:fld>
            <a:endParaRPr lang="en-US" dirty="0">
              <a:solidFill>
                <a:srgbClr val="A4A5A4"/>
              </a:solidFill>
            </a:endParaRPr>
          </a:p>
        </p:txBody>
      </p:sp>
      <p:pic>
        <p:nvPicPr>
          <p:cNvPr id="8" name="image7.png" descr="image7.png">
            <a:extLst>
              <a:ext uri="{FF2B5EF4-FFF2-40B4-BE49-F238E27FC236}">
                <a16:creationId xmlns="" xmlns:a16="http://schemas.microsoft.com/office/drawing/2014/main" id="{DB1191AF-15A2-5248-8A28-D7072F9ABB39}"/>
              </a:ext>
            </a:extLst>
          </p:cNvPr>
          <p:cNvPicPr>
            <a:picLocks noChangeAspect="1"/>
          </p:cNvPicPr>
          <p:nvPr userDrawn="1"/>
        </p:nvPicPr>
        <p:blipFill>
          <a:blip r:embed="rId3">
            <a:extLst/>
          </a:blip>
          <a:stretch>
            <a:fillRect/>
          </a:stretch>
        </p:blipFill>
        <p:spPr>
          <a:xfrm>
            <a:off x="881623" y="252571"/>
            <a:ext cx="445487" cy="407671"/>
          </a:xfrm>
          <a:prstGeom prst="rect">
            <a:avLst/>
          </a:prstGeom>
          <a:ln w="12700">
            <a:miter lim="400000"/>
          </a:ln>
        </p:spPr>
      </p:pic>
    </p:spTree>
    <p:extLst>
      <p:ext uri="{BB962C8B-B14F-4D97-AF65-F5344CB8AC3E}">
        <p14:creationId xmlns:p14="http://schemas.microsoft.com/office/powerpoint/2010/main" val="21728635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Slide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51E5A3-D34A-42FD-B46C-F75F1E79F5A4}"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1" y="609600"/>
            <a:ext cx="10147300" cy="3581400"/>
          </a:xfrm>
          <a:prstGeom prst="rect">
            <a:avLst/>
          </a:prstGeom>
        </p:spPr>
      </p:pic>
    </p:spTree>
    <p:extLst>
      <p:ext uri="{BB962C8B-B14F-4D97-AF65-F5344CB8AC3E}">
        <p14:creationId xmlns:p14="http://schemas.microsoft.com/office/powerpoint/2010/main" val="10820677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63CB68"/>
              </a:buClr>
              <a:defRPr/>
            </a:lvl1pPr>
            <a:lvl2pPr>
              <a:buClr>
                <a:srgbClr val="63CB68"/>
              </a:buClr>
              <a:defRPr/>
            </a:lvl2pPr>
            <a:lvl3pPr>
              <a:buClr>
                <a:srgbClr val="63CB68"/>
              </a:buClr>
              <a:defRPr/>
            </a:lvl3pPr>
            <a:lvl4pPr>
              <a:buClr>
                <a:srgbClr val="63CB68"/>
              </a:buClr>
              <a:defRPr/>
            </a:lvl4pPr>
            <a:lvl5pPr>
              <a:buClr>
                <a:srgbClr val="63CB68"/>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Slide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000">
                <a:solidFill>
                  <a:schemeClr val="tx1">
                    <a:lumMod val="50000"/>
                    <a:lumOff val="50000"/>
                  </a:schemeClr>
                </a:solidFill>
              </a:defRPr>
            </a:lvl1pPr>
          </a:lstStyle>
          <a:p>
            <a:r>
              <a:rPr lang="en-US" dirty="0" smtClean="0">
                <a:solidFill>
                  <a:prstClr val="black">
                    <a:lumMod val="50000"/>
                    <a:lumOff val="50000"/>
                  </a:prstClr>
                </a:solidFill>
              </a:rPr>
              <a:t>Slide </a:t>
            </a:r>
            <a:fld id="{3251E5A3-D34A-42FD-B46C-F75F1E79F5A4}"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17337"/>
            <a:ext cx="3759200" cy="618893"/>
          </a:xfrm>
          <a:prstGeom prst="rect">
            <a:avLst/>
          </a:prstGeom>
        </p:spPr>
      </p:pic>
    </p:spTree>
    <p:extLst>
      <p:ext uri="{BB962C8B-B14F-4D97-AF65-F5344CB8AC3E}">
        <p14:creationId xmlns:p14="http://schemas.microsoft.com/office/powerpoint/2010/main" val="25977233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0070C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Slide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51E5A3-D34A-42FD-B46C-F75F1E79F5A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33879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Slide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51E5A3-D34A-42FD-B46C-F75F1E79F5A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0289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endParaRPr lang="en-US" dirty="0">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Slide</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251E5A3-D34A-42FD-B46C-F75F1E79F5A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9710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EB9F06-8878-4D5A-A4CF-C343A0B0E6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1FD74126-BCA7-4B50-AAAC-19D0588469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C305E88C-2B48-429F-B31A-E21C6DC0290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D5F6C543-9200-46D6-9C1A-7D8BFEA03FCA}"/>
              </a:ext>
            </a:extLst>
          </p:cNvPr>
          <p:cNvSpPr>
            <a:spLocks noGrp="1"/>
          </p:cNvSpPr>
          <p:nvPr>
            <p:ph type="ftr" sz="quarter" idx="11"/>
          </p:nvPr>
        </p:nvSpPr>
        <p:spPr/>
        <p:txBody>
          <a:bodyPr/>
          <a:lstStyle/>
          <a:p>
            <a:r>
              <a:rPr lang="en-US" smtClean="0"/>
              <a:t>Slide</a:t>
            </a:r>
            <a:endParaRPr lang="en-US"/>
          </a:p>
        </p:txBody>
      </p:sp>
      <p:sp>
        <p:nvSpPr>
          <p:cNvPr id="6" name="Slide Number Placeholder 5">
            <a:extLst>
              <a:ext uri="{FF2B5EF4-FFF2-40B4-BE49-F238E27FC236}">
                <a16:creationId xmlns="" xmlns:a16="http://schemas.microsoft.com/office/drawing/2014/main" id="{AEC14611-E564-4EB5-BA0B-02A48CCF2A09}"/>
              </a:ext>
            </a:extLst>
          </p:cNvPr>
          <p:cNvSpPr>
            <a:spLocks noGrp="1"/>
          </p:cNvSpPr>
          <p:nvPr>
            <p:ph type="sldNum" sz="quarter" idx="12"/>
          </p:nvPr>
        </p:nvSpPr>
        <p:spPr/>
        <p:txBody>
          <a:bodyPr/>
          <a:lstStyle/>
          <a:p>
            <a:fld id="{E8997843-FE27-4B68-83FF-58EE63844844}" type="slidenum">
              <a:rPr lang="en-US" smtClean="0"/>
              <a:t>‹#›</a:t>
            </a:fld>
            <a:endParaRPr lang="en-US"/>
          </a:p>
        </p:txBody>
      </p:sp>
    </p:spTree>
    <p:extLst>
      <p:ext uri="{BB962C8B-B14F-4D97-AF65-F5344CB8AC3E}">
        <p14:creationId xmlns:p14="http://schemas.microsoft.com/office/powerpoint/2010/main" val="669550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endParaRPr lang="en-US"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Slide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251E5A3-D34A-42FD-B46C-F75F1E79F5A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5957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endParaRPr lang="en-US" dirty="0">
              <a:solidFill>
                <a:prstClr val="black"/>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Slide</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251E5A3-D34A-42FD-B46C-F75F1E79F5A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941289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Slide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51E5A3-D34A-42FD-B46C-F75F1E79F5A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19032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rgbClr val="0070C0"/>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Slide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51E5A3-D34A-42FD-B46C-F75F1E79F5A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54909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Slide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51E5A3-D34A-42FD-B46C-F75F1E79F5A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26622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solidFill>
                  <a:srgbClr val="0070C0"/>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Slide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51E5A3-D34A-42FD-B46C-F75F1E79F5A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5288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89ACCF-0673-4A44-910E-54802B7DE4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012A54F-E0A4-455F-A867-D5AF082504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25980309-D0C3-4AF7-839B-0175CBC2749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A85F090-24E5-486D-8404-A06317E7F7E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 xmlns:a16="http://schemas.microsoft.com/office/drawing/2014/main" id="{7495FE3F-9E8D-48A9-96B0-931E2CCDDD61}"/>
              </a:ext>
            </a:extLst>
          </p:cNvPr>
          <p:cNvSpPr>
            <a:spLocks noGrp="1"/>
          </p:cNvSpPr>
          <p:nvPr>
            <p:ph type="ftr" sz="quarter" idx="11"/>
          </p:nvPr>
        </p:nvSpPr>
        <p:spPr/>
        <p:txBody>
          <a:bodyPr/>
          <a:lstStyle/>
          <a:p>
            <a:r>
              <a:rPr lang="en-US" smtClean="0"/>
              <a:t>Slide</a:t>
            </a:r>
            <a:endParaRPr lang="en-US"/>
          </a:p>
        </p:txBody>
      </p:sp>
      <p:sp>
        <p:nvSpPr>
          <p:cNvPr id="7" name="Slide Number Placeholder 6">
            <a:extLst>
              <a:ext uri="{FF2B5EF4-FFF2-40B4-BE49-F238E27FC236}">
                <a16:creationId xmlns="" xmlns:a16="http://schemas.microsoft.com/office/drawing/2014/main" id="{CF308ED8-431F-4E59-851D-F157700596D9}"/>
              </a:ext>
            </a:extLst>
          </p:cNvPr>
          <p:cNvSpPr>
            <a:spLocks noGrp="1"/>
          </p:cNvSpPr>
          <p:nvPr>
            <p:ph type="sldNum" sz="quarter" idx="12"/>
          </p:nvPr>
        </p:nvSpPr>
        <p:spPr/>
        <p:txBody>
          <a:bodyPr/>
          <a:lstStyle/>
          <a:p>
            <a:fld id="{E8997843-FE27-4B68-83FF-58EE63844844}" type="slidenum">
              <a:rPr lang="en-US" smtClean="0"/>
              <a:t>‹#›</a:t>
            </a:fld>
            <a:endParaRPr lang="en-US"/>
          </a:p>
        </p:txBody>
      </p:sp>
    </p:spTree>
    <p:extLst>
      <p:ext uri="{BB962C8B-B14F-4D97-AF65-F5344CB8AC3E}">
        <p14:creationId xmlns:p14="http://schemas.microsoft.com/office/powerpoint/2010/main" val="1616537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0580B9-8A43-442C-9076-F88F7D60A9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C0197CF4-8E67-4552-B074-A8B6580BA5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B200965D-6B30-47C9-90CD-D27EC9E0322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D9A69A4C-4C48-41FD-90ED-80F2960FC2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8F8EDB22-48AF-46FF-A2F1-642BB38D707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7F1E8B3-8022-4A2A-BD2F-529A0A65857D}"/>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 xmlns:a16="http://schemas.microsoft.com/office/drawing/2014/main" id="{B1865AE7-2F3E-498C-914E-0C5F2EB64C02}"/>
              </a:ext>
            </a:extLst>
          </p:cNvPr>
          <p:cNvSpPr>
            <a:spLocks noGrp="1"/>
          </p:cNvSpPr>
          <p:nvPr>
            <p:ph type="ftr" sz="quarter" idx="11"/>
          </p:nvPr>
        </p:nvSpPr>
        <p:spPr/>
        <p:txBody>
          <a:bodyPr/>
          <a:lstStyle/>
          <a:p>
            <a:r>
              <a:rPr lang="en-US" smtClean="0"/>
              <a:t>Slide</a:t>
            </a:r>
            <a:endParaRPr lang="en-US"/>
          </a:p>
        </p:txBody>
      </p:sp>
      <p:sp>
        <p:nvSpPr>
          <p:cNvPr id="9" name="Slide Number Placeholder 8">
            <a:extLst>
              <a:ext uri="{FF2B5EF4-FFF2-40B4-BE49-F238E27FC236}">
                <a16:creationId xmlns="" xmlns:a16="http://schemas.microsoft.com/office/drawing/2014/main" id="{3A5C9F5F-9C84-4D44-AEB0-6C4C883E373E}"/>
              </a:ext>
            </a:extLst>
          </p:cNvPr>
          <p:cNvSpPr>
            <a:spLocks noGrp="1"/>
          </p:cNvSpPr>
          <p:nvPr>
            <p:ph type="sldNum" sz="quarter" idx="12"/>
          </p:nvPr>
        </p:nvSpPr>
        <p:spPr/>
        <p:txBody>
          <a:bodyPr/>
          <a:lstStyle/>
          <a:p>
            <a:fld id="{E8997843-FE27-4B68-83FF-58EE63844844}" type="slidenum">
              <a:rPr lang="en-US" smtClean="0"/>
              <a:t>‹#›</a:t>
            </a:fld>
            <a:endParaRPr lang="en-US"/>
          </a:p>
        </p:txBody>
      </p:sp>
    </p:spTree>
    <p:extLst>
      <p:ext uri="{BB962C8B-B14F-4D97-AF65-F5344CB8AC3E}">
        <p14:creationId xmlns:p14="http://schemas.microsoft.com/office/powerpoint/2010/main" val="3660625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3C97D3-FF54-4FD1-9D7C-A86A4556D0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6A4820C3-1D44-4354-AC43-6748E6EF54F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 xmlns:a16="http://schemas.microsoft.com/office/drawing/2014/main" id="{FD46C06D-CB9E-47DB-9AEE-2C12D85CA46A}"/>
              </a:ext>
            </a:extLst>
          </p:cNvPr>
          <p:cNvSpPr>
            <a:spLocks noGrp="1"/>
          </p:cNvSpPr>
          <p:nvPr>
            <p:ph type="ftr" sz="quarter" idx="11"/>
          </p:nvPr>
        </p:nvSpPr>
        <p:spPr/>
        <p:txBody>
          <a:bodyPr/>
          <a:lstStyle/>
          <a:p>
            <a:r>
              <a:rPr lang="en-US" smtClean="0"/>
              <a:t>Slide</a:t>
            </a:r>
            <a:endParaRPr lang="en-US"/>
          </a:p>
        </p:txBody>
      </p:sp>
      <p:sp>
        <p:nvSpPr>
          <p:cNvPr id="5" name="Slide Number Placeholder 4">
            <a:extLst>
              <a:ext uri="{FF2B5EF4-FFF2-40B4-BE49-F238E27FC236}">
                <a16:creationId xmlns="" xmlns:a16="http://schemas.microsoft.com/office/drawing/2014/main" id="{1EB1D462-F333-425E-8062-C0EEACA3778A}"/>
              </a:ext>
            </a:extLst>
          </p:cNvPr>
          <p:cNvSpPr>
            <a:spLocks noGrp="1"/>
          </p:cNvSpPr>
          <p:nvPr>
            <p:ph type="sldNum" sz="quarter" idx="12"/>
          </p:nvPr>
        </p:nvSpPr>
        <p:spPr/>
        <p:txBody>
          <a:bodyPr/>
          <a:lstStyle/>
          <a:p>
            <a:fld id="{E8997843-FE27-4B68-83FF-58EE63844844}" type="slidenum">
              <a:rPr lang="en-US" smtClean="0"/>
              <a:t>‹#›</a:t>
            </a:fld>
            <a:endParaRPr lang="en-US"/>
          </a:p>
        </p:txBody>
      </p:sp>
    </p:spTree>
    <p:extLst>
      <p:ext uri="{BB962C8B-B14F-4D97-AF65-F5344CB8AC3E}">
        <p14:creationId xmlns:p14="http://schemas.microsoft.com/office/powerpoint/2010/main" val="5427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12A15EE-7D31-484F-B603-BC78CB18470B}"/>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 xmlns:a16="http://schemas.microsoft.com/office/drawing/2014/main" id="{F5477A41-B5C3-4808-8319-308F41938D7A}"/>
              </a:ext>
            </a:extLst>
          </p:cNvPr>
          <p:cNvSpPr>
            <a:spLocks noGrp="1"/>
          </p:cNvSpPr>
          <p:nvPr>
            <p:ph type="ftr" sz="quarter" idx="11"/>
          </p:nvPr>
        </p:nvSpPr>
        <p:spPr/>
        <p:txBody>
          <a:bodyPr/>
          <a:lstStyle/>
          <a:p>
            <a:r>
              <a:rPr lang="en-US" smtClean="0"/>
              <a:t>Slide</a:t>
            </a:r>
            <a:endParaRPr lang="en-US"/>
          </a:p>
        </p:txBody>
      </p:sp>
      <p:sp>
        <p:nvSpPr>
          <p:cNvPr id="4" name="Slide Number Placeholder 3">
            <a:extLst>
              <a:ext uri="{FF2B5EF4-FFF2-40B4-BE49-F238E27FC236}">
                <a16:creationId xmlns="" xmlns:a16="http://schemas.microsoft.com/office/drawing/2014/main" id="{0EA64FB9-A20F-4B74-8B64-F76FEB0F9E99}"/>
              </a:ext>
            </a:extLst>
          </p:cNvPr>
          <p:cNvSpPr>
            <a:spLocks noGrp="1"/>
          </p:cNvSpPr>
          <p:nvPr>
            <p:ph type="sldNum" sz="quarter" idx="12"/>
          </p:nvPr>
        </p:nvSpPr>
        <p:spPr/>
        <p:txBody>
          <a:bodyPr/>
          <a:lstStyle/>
          <a:p>
            <a:fld id="{E8997843-FE27-4B68-83FF-58EE63844844}" type="slidenum">
              <a:rPr lang="en-US" smtClean="0"/>
              <a:t>‹#›</a:t>
            </a:fld>
            <a:endParaRPr lang="en-US"/>
          </a:p>
        </p:txBody>
      </p:sp>
    </p:spTree>
    <p:extLst>
      <p:ext uri="{BB962C8B-B14F-4D97-AF65-F5344CB8AC3E}">
        <p14:creationId xmlns:p14="http://schemas.microsoft.com/office/powerpoint/2010/main" val="1428132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5E2056-FB07-4446-917A-39A19FCE15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C9514359-08BB-4B22-887C-935D4AF856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4242CC3F-D7EF-4883-84CE-BA13C64731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BE7B520-CD9E-4097-8078-EC7EC8131CF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 xmlns:a16="http://schemas.microsoft.com/office/drawing/2014/main" id="{FEFFB24F-E6A0-4AA1-B91E-6539620907F9}"/>
              </a:ext>
            </a:extLst>
          </p:cNvPr>
          <p:cNvSpPr>
            <a:spLocks noGrp="1"/>
          </p:cNvSpPr>
          <p:nvPr>
            <p:ph type="ftr" sz="quarter" idx="11"/>
          </p:nvPr>
        </p:nvSpPr>
        <p:spPr/>
        <p:txBody>
          <a:bodyPr/>
          <a:lstStyle/>
          <a:p>
            <a:r>
              <a:rPr lang="en-US" smtClean="0"/>
              <a:t>Slide</a:t>
            </a:r>
            <a:endParaRPr lang="en-US"/>
          </a:p>
        </p:txBody>
      </p:sp>
      <p:sp>
        <p:nvSpPr>
          <p:cNvPr id="7" name="Slide Number Placeholder 6">
            <a:extLst>
              <a:ext uri="{FF2B5EF4-FFF2-40B4-BE49-F238E27FC236}">
                <a16:creationId xmlns="" xmlns:a16="http://schemas.microsoft.com/office/drawing/2014/main" id="{41709D9C-8214-4650-A7C4-B1E5C1A7899A}"/>
              </a:ext>
            </a:extLst>
          </p:cNvPr>
          <p:cNvSpPr>
            <a:spLocks noGrp="1"/>
          </p:cNvSpPr>
          <p:nvPr>
            <p:ph type="sldNum" sz="quarter" idx="12"/>
          </p:nvPr>
        </p:nvSpPr>
        <p:spPr/>
        <p:txBody>
          <a:bodyPr/>
          <a:lstStyle/>
          <a:p>
            <a:fld id="{E8997843-FE27-4B68-83FF-58EE63844844}" type="slidenum">
              <a:rPr lang="en-US" smtClean="0"/>
              <a:t>‹#›</a:t>
            </a:fld>
            <a:endParaRPr lang="en-US"/>
          </a:p>
        </p:txBody>
      </p:sp>
    </p:spTree>
    <p:extLst>
      <p:ext uri="{BB962C8B-B14F-4D97-AF65-F5344CB8AC3E}">
        <p14:creationId xmlns:p14="http://schemas.microsoft.com/office/powerpoint/2010/main" val="3953653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7ECB33-EEBA-4686-8B18-FE7283F0B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0F5BCDC1-6866-45A8-A550-59BC231150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00604F0B-B10F-4EF2-A63E-EEED614565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869D9F04-6BBF-406D-A7EB-55608D8DC28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 xmlns:a16="http://schemas.microsoft.com/office/drawing/2014/main" id="{4DCCDF79-F9D5-411D-AF1B-52EEE0B86128}"/>
              </a:ext>
            </a:extLst>
          </p:cNvPr>
          <p:cNvSpPr>
            <a:spLocks noGrp="1"/>
          </p:cNvSpPr>
          <p:nvPr>
            <p:ph type="ftr" sz="quarter" idx="11"/>
          </p:nvPr>
        </p:nvSpPr>
        <p:spPr/>
        <p:txBody>
          <a:bodyPr/>
          <a:lstStyle/>
          <a:p>
            <a:r>
              <a:rPr lang="en-US" smtClean="0"/>
              <a:t>Slide</a:t>
            </a:r>
            <a:endParaRPr lang="en-US"/>
          </a:p>
        </p:txBody>
      </p:sp>
      <p:sp>
        <p:nvSpPr>
          <p:cNvPr id="7" name="Slide Number Placeholder 6">
            <a:extLst>
              <a:ext uri="{FF2B5EF4-FFF2-40B4-BE49-F238E27FC236}">
                <a16:creationId xmlns="" xmlns:a16="http://schemas.microsoft.com/office/drawing/2014/main" id="{59458193-F340-4925-86EA-F60C8F139A8C}"/>
              </a:ext>
            </a:extLst>
          </p:cNvPr>
          <p:cNvSpPr>
            <a:spLocks noGrp="1"/>
          </p:cNvSpPr>
          <p:nvPr>
            <p:ph type="sldNum" sz="quarter" idx="12"/>
          </p:nvPr>
        </p:nvSpPr>
        <p:spPr/>
        <p:txBody>
          <a:bodyPr/>
          <a:lstStyle/>
          <a:p>
            <a:fld id="{E8997843-FE27-4B68-83FF-58EE63844844}" type="slidenum">
              <a:rPr lang="en-US" smtClean="0"/>
              <a:t>‹#›</a:t>
            </a:fld>
            <a:endParaRPr lang="en-US"/>
          </a:p>
        </p:txBody>
      </p:sp>
    </p:spTree>
    <p:extLst>
      <p:ext uri="{BB962C8B-B14F-4D97-AF65-F5344CB8AC3E}">
        <p14:creationId xmlns:p14="http://schemas.microsoft.com/office/powerpoint/2010/main" val="2155222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59ACA28-089A-43B0-A40C-DC860BB013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6180511C-7837-45E5-A995-EF10188ADC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5BFF1AB-E81B-4239-9D51-33DE892E7F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 xmlns:a16="http://schemas.microsoft.com/office/drawing/2014/main" id="{5A5417F8-0D43-4DDC-9AEB-02A8FB1A0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Slide</a:t>
            </a:r>
            <a:endParaRPr lang="en-US"/>
          </a:p>
        </p:txBody>
      </p:sp>
      <p:sp>
        <p:nvSpPr>
          <p:cNvPr id="6" name="Slide Number Placeholder 5">
            <a:extLst>
              <a:ext uri="{FF2B5EF4-FFF2-40B4-BE49-F238E27FC236}">
                <a16:creationId xmlns="" xmlns:a16="http://schemas.microsoft.com/office/drawing/2014/main" id="{5CD8CB84-BC0F-4431-918C-3160CD47E5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997843-FE27-4B68-83FF-58EE63844844}" type="slidenum">
              <a:rPr lang="en-US" smtClean="0"/>
              <a:t>‹#›</a:t>
            </a:fld>
            <a:endParaRPr lang="en-US"/>
          </a:p>
        </p:txBody>
      </p:sp>
    </p:spTree>
    <p:extLst>
      <p:ext uri="{BB962C8B-B14F-4D97-AF65-F5344CB8AC3E}">
        <p14:creationId xmlns:p14="http://schemas.microsoft.com/office/powerpoint/2010/main" val="334989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190221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ftr="0" dt="0"/>
  <p:txStyles>
    <p:titleStyle>
      <a:lvl1pPr algn="l" defTabSz="914400" rtl="0" eaLnBrk="1" latinLnBrk="0" hangingPunct="1">
        <a:lnSpc>
          <a:spcPct val="90000"/>
        </a:lnSpc>
        <a:spcBef>
          <a:spcPct val="0"/>
        </a:spcBef>
        <a:buNone/>
        <a:defRPr sz="4400" kern="1200" baseline="0">
          <a:solidFill>
            <a:schemeClr val="tx1"/>
          </a:solidFill>
          <a:latin typeface="Titillium WebLight"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Titillium Web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1"/>
          </a:solidFill>
          <a:latin typeface="Titillium WebLight"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1"/>
          </a:solidFill>
          <a:latin typeface="Titillium WebLight"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1"/>
          </a:solidFill>
          <a:latin typeface="Titillium WebLight"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1"/>
          </a:solidFill>
          <a:latin typeface="Titillium Web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Slide</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solidFill>
                  <a:prstClr val="black">
                    <a:tint val="75000"/>
                  </a:prstClr>
                </a:solidFill>
              </a:rPr>
              <a:t>Slide </a:t>
            </a:r>
            <a:fld id="{3251E5A3-D34A-42FD-B46C-F75F1E79F5A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716100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lvl1pPr algn="l" defTabSz="914400" rtl="0" eaLnBrk="1" latinLnBrk="0" hangingPunct="1">
        <a:spcBef>
          <a:spcPct val="0"/>
        </a:spcBef>
        <a:buNone/>
        <a:defRPr sz="4400" b="1" kern="1200">
          <a:solidFill>
            <a:srgbClr val="0070C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5.jp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diagramColors" Target="../diagrams/colors9.xml"/><Relationship Id="rId11" Type="http://schemas.openxmlformats.org/officeDocument/2006/relationships/image" Target="../media/image29.png"/><Relationship Id="rId5" Type="http://schemas.openxmlformats.org/officeDocument/2006/relationships/diagramQuickStyle" Target="../diagrams/quickStyle9.xml"/><Relationship Id="rId10" Type="http://schemas.openxmlformats.org/officeDocument/2006/relationships/image" Target="../media/image28.png"/><Relationship Id="rId4" Type="http://schemas.openxmlformats.org/officeDocument/2006/relationships/diagramLayout" Target="../diagrams/layout9.xml"/><Relationship Id="rId9"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6.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6.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credentialengine.org/advisory-groups/certification-licensur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40.xml.rels><?xml version="1.0" encoding="UTF-8" standalone="yes"?>
<Relationships xmlns="http://schemas.openxmlformats.org/package/2006/relationships"><Relationship Id="rId3" Type="http://schemas.openxmlformats.org/officeDocument/2006/relationships/hyperlink" Target="https://credentialengine.org/2019/01/31/benchmark-data-model-a-best-practice-for-publishing/"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mailto:info@credengine.org" TargetMode="External"/><Relationship Id="rId7" Type="http://schemas.openxmlformats.org/officeDocument/2006/relationships/hyperlink" Target="mailto:erafal@credentialengine.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credentialfinder.org/" TargetMode="External"/><Relationship Id="rId5" Type="http://schemas.openxmlformats.org/officeDocument/2006/relationships/hyperlink" Target="http://www.credreg.net/" TargetMode="External"/><Relationship Id="rId4" Type="http://schemas.openxmlformats.org/officeDocument/2006/relationships/hyperlink" Target="http://www.credentialengine.org/" TargetMode="External"/><Relationship Id="rId9" Type="http://schemas.openxmlformats.org/officeDocument/2006/relationships/image" Target="../media/image35.png"/></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8AD79C41-54B8-4E25-AFA6-E5DC209AC66D}"/>
              </a:ext>
            </a:extLst>
          </p:cNvPr>
          <p:cNvSpPr/>
          <p:nvPr/>
        </p:nvSpPr>
        <p:spPr>
          <a:xfrm>
            <a:off x="0" y="198520"/>
            <a:ext cx="12192000" cy="976163"/>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A00F6477-CF3F-4E83-8897-559E02984BC1}"/>
              </a:ext>
            </a:extLst>
          </p:cNvPr>
          <p:cNvSpPr>
            <a:spLocks noGrp="1"/>
          </p:cNvSpPr>
          <p:nvPr>
            <p:ph type="ctrTitle"/>
          </p:nvPr>
        </p:nvSpPr>
        <p:spPr>
          <a:xfrm>
            <a:off x="82296" y="1857094"/>
            <a:ext cx="12109704" cy="973240"/>
          </a:xfrm>
        </p:spPr>
        <p:txBody>
          <a:bodyPr>
            <a:noAutofit/>
          </a:bodyPr>
          <a:lstStyle/>
          <a:p>
            <a:r>
              <a:rPr lang="en-US" sz="7200" b="1" dirty="0"/>
              <a:t>Welcome to CNG</a:t>
            </a:r>
          </a:p>
        </p:txBody>
      </p:sp>
      <p:sp>
        <p:nvSpPr>
          <p:cNvPr id="3" name="Subtitle 2">
            <a:extLst>
              <a:ext uri="{FF2B5EF4-FFF2-40B4-BE49-F238E27FC236}">
                <a16:creationId xmlns="" xmlns:a16="http://schemas.microsoft.com/office/drawing/2014/main" id="{7D236DD7-DAD7-49E0-BB11-F4DFB5FE1715}"/>
              </a:ext>
            </a:extLst>
          </p:cNvPr>
          <p:cNvSpPr>
            <a:spLocks noGrp="1"/>
          </p:cNvSpPr>
          <p:nvPr>
            <p:ph type="subTitle" idx="1"/>
          </p:nvPr>
        </p:nvSpPr>
        <p:spPr>
          <a:xfrm>
            <a:off x="1592826" y="3145844"/>
            <a:ext cx="9301316" cy="3299886"/>
          </a:xfrm>
        </p:spPr>
        <p:txBody>
          <a:bodyPr>
            <a:noAutofit/>
          </a:bodyPr>
          <a:lstStyle/>
          <a:p>
            <a:pPr marL="342900" indent="-342900" algn="l">
              <a:buFont typeface="Arial" panose="020B0604020202020204" pitchFamily="34" charset="0"/>
              <a:buChar char="•"/>
            </a:pPr>
            <a:r>
              <a:rPr lang="en-US" sz="3200" b="1" dirty="0">
                <a:latin typeface="+mj-lt"/>
              </a:rPr>
              <a:t>Program will begin at </a:t>
            </a:r>
            <a:r>
              <a:rPr lang="en-US" sz="3200" b="1" dirty="0" smtClean="0">
                <a:latin typeface="+mj-lt"/>
              </a:rPr>
              <a:t>9:15 a.m.</a:t>
            </a:r>
            <a:endParaRPr lang="en-US" sz="3200" b="1" dirty="0">
              <a:latin typeface="+mj-lt"/>
            </a:endParaRPr>
          </a:p>
          <a:p>
            <a:pPr algn="l"/>
            <a:endParaRPr lang="en-US" sz="3200" b="1" dirty="0">
              <a:latin typeface="+mj-lt"/>
            </a:endParaRPr>
          </a:p>
          <a:p>
            <a:pPr marL="342900" indent="-342900" algn="l">
              <a:buFont typeface="Arial" panose="020B0604020202020204" pitchFamily="34" charset="0"/>
              <a:buChar char="•"/>
            </a:pPr>
            <a:r>
              <a:rPr lang="en-US" sz="3200" b="1" dirty="0">
                <a:latin typeface="+mj-lt"/>
              </a:rPr>
              <a:t>Feel free to sit </a:t>
            </a:r>
            <a:r>
              <a:rPr lang="en-US" sz="3200" b="1" dirty="0" smtClean="0">
                <a:latin typeface="+mj-lt"/>
              </a:rPr>
              <a:t>anywhere you prefer</a:t>
            </a:r>
            <a:endParaRPr lang="en-US" sz="3200" b="1" dirty="0">
              <a:latin typeface="+mj-lt"/>
            </a:endParaRPr>
          </a:p>
          <a:p>
            <a:pPr algn="l"/>
            <a:endParaRPr lang="en-US" sz="3200" b="1" dirty="0">
              <a:latin typeface="+mj-lt"/>
            </a:endParaRPr>
          </a:p>
          <a:p>
            <a:pPr marL="342900" indent="-342900" algn="l">
              <a:buFont typeface="Arial" panose="020B0604020202020204" pitchFamily="34" charset="0"/>
              <a:buChar char="•"/>
            </a:pPr>
            <a:r>
              <a:rPr lang="en-US" sz="3200" b="1" dirty="0">
                <a:latin typeface="+mj-lt"/>
              </a:rPr>
              <a:t>Enjoy </a:t>
            </a:r>
            <a:r>
              <a:rPr lang="en-US" sz="3200" b="1" dirty="0" smtClean="0">
                <a:latin typeface="+mj-lt"/>
              </a:rPr>
              <a:t>light refreshments </a:t>
            </a:r>
            <a:r>
              <a:rPr lang="en-US" sz="3200" b="1" dirty="0">
                <a:latin typeface="+mj-lt"/>
              </a:rPr>
              <a:t>and networking until then</a:t>
            </a:r>
          </a:p>
        </p:txBody>
      </p:sp>
      <p:pic>
        <p:nvPicPr>
          <p:cNvPr id="4" name="Picture 3">
            <a:extLst>
              <a:ext uri="{FF2B5EF4-FFF2-40B4-BE49-F238E27FC236}">
                <a16:creationId xmlns="" xmlns:a16="http://schemas.microsoft.com/office/drawing/2014/main" id="{0108C167-2C7E-40C0-AF7F-5A6C91922B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4263" y="188687"/>
            <a:ext cx="3147500" cy="976163"/>
          </a:xfrm>
          <a:prstGeom prst="rect">
            <a:avLst/>
          </a:prstGeom>
        </p:spPr>
      </p:pic>
      <p:cxnSp>
        <p:nvCxnSpPr>
          <p:cNvPr id="8" name="Straight Connector 7">
            <a:extLst>
              <a:ext uri="{FF2B5EF4-FFF2-40B4-BE49-F238E27FC236}">
                <a16:creationId xmlns="" xmlns:a16="http://schemas.microsoft.com/office/drawing/2014/main" id="{BE8AEA1C-A2DB-4F70-AED5-B104A85EBE04}"/>
              </a:ext>
            </a:extLst>
          </p:cNvPr>
          <p:cNvCxnSpPr/>
          <p:nvPr/>
        </p:nvCxnSpPr>
        <p:spPr>
          <a:xfrm>
            <a:off x="0" y="188688"/>
            <a:ext cx="1219200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CA396D45-A70D-4F8E-AC7A-BA8ED6AA174E}"/>
              </a:ext>
            </a:extLst>
          </p:cNvPr>
          <p:cNvCxnSpPr/>
          <p:nvPr/>
        </p:nvCxnSpPr>
        <p:spPr>
          <a:xfrm>
            <a:off x="0" y="1164851"/>
            <a:ext cx="1219200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229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2589" y="5021"/>
            <a:ext cx="6963891" cy="6852980"/>
          </a:xfrm>
          <a:prstGeom prst="rect">
            <a:avLst/>
          </a:prstGeom>
        </p:spPr>
      </p:pic>
      <p:sp>
        <p:nvSpPr>
          <p:cNvPr id="5" name="Title 4"/>
          <p:cNvSpPr>
            <a:spLocks noGrp="1"/>
          </p:cNvSpPr>
          <p:nvPr>
            <p:ph type="title"/>
          </p:nvPr>
        </p:nvSpPr>
        <p:spPr>
          <a:xfrm>
            <a:off x="6159208" y="1475012"/>
            <a:ext cx="2420911" cy="1356453"/>
          </a:xfrm>
        </p:spPr>
        <p:txBody>
          <a:bodyPr>
            <a:normAutofit fontScale="90000"/>
          </a:bodyPr>
          <a:lstStyle/>
          <a:p>
            <a:r>
              <a:rPr lang="en-US" sz="1800" dirty="0">
                <a:solidFill>
                  <a:schemeClr val="bg1">
                    <a:lumMod val="95000"/>
                  </a:schemeClr>
                </a:solidFill>
              </a:rPr>
              <a:t>Workcred is connecting the certification community with the broader education and workforce community</a:t>
            </a:r>
            <a:endParaRPr lang="en-US" sz="3600" dirty="0">
              <a:solidFill>
                <a:schemeClr val="bg1">
                  <a:lumMod val="95000"/>
                </a:schemeClr>
              </a:solidFill>
            </a:endParaRPr>
          </a:p>
        </p:txBody>
      </p:sp>
      <p:sp>
        <p:nvSpPr>
          <p:cNvPr id="12" name="TextBox 11"/>
          <p:cNvSpPr txBox="1"/>
          <p:nvPr/>
        </p:nvSpPr>
        <p:spPr>
          <a:xfrm>
            <a:off x="7081271" y="2910026"/>
            <a:ext cx="2997695" cy="800460"/>
          </a:xfrm>
          <a:prstGeom prst="rect">
            <a:avLst/>
          </a:prstGeom>
          <a:noFill/>
        </p:spPr>
        <p:txBody>
          <a:bodyPr wrap="none" rtlCol="0">
            <a:noAutofit/>
          </a:bodyPr>
          <a:lstStyle/>
          <a:p>
            <a:r>
              <a:rPr lang="en-US" sz="1600" b="1" dirty="0">
                <a:solidFill>
                  <a:prstClr val="white">
                    <a:lumMod val="95000"/>
                  </a:prstClr>
                </a:solidFill>
              </a:rPr>
              <a:t>to facilitate a more integrated, </a:t>
            </a:r>
          </a:p>
          <a:p>
            <a:r>
              <a:rPr lang="en-US" sz="1600" b="1" dirty="0">
                <a:solidFill>
                  <a:prstClr val="white">
                    <a:lumMod val="95000"/>
                  </a:prstClr>
                </a:solidFill>
              </a:rPr>
              <a:t>effective credentialing system</a:t>
            </a:r>
            <a:endParaRPr lang="en-US" sz="1600" b="1" dirty="0">
              <a:solidFill>
                <a:prstClr val="black"/>
              </a:solidFill>
            </a:endParaRPr>
          </a:p>
        </p:txBody>
      </p:sp>
    </p:spTree>
    <p:extLst>
      <p:ext uri="{BB962C8B-B14F-4D97-AF65-F5344CB8AC3E}">
        <p14:creationId xmlns:p14="http://schemas.microsoft.com/office/powerpoint/2010/main" val="2633463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0" y="304800"/>
            <a:ext cx="8534400" cy="707886"/>
          </a:xfrm>
          <a:prstGeom prst="rect">
            <a:avLst/>
          </a:prstGeom>
        </p:spPr>
        <p:txBody>
          <a:bodyPr wrap="square">
            <a:spAutoFit/>
          </a:bodyPr>
          <a:lstStyle/>
          <a:p>
            <a:r>
              <a:rPr lang="en-US" sz="4000" b="1" dirty="0">
                <a:solidFill>
                  <a:srgbClr val="0070C0"/>
                </a:solidFill>
              </a:rPr>
              <a:t>Issues Impacting Certification Bodies</a:t>
            </a:r>
          </a:p>
        </p:txBody>
      </p:sp>
      <p:graphicFrame>
        <p:nvGraphicFramePr>
          <p:cNvPr id="7" name="Diagram 6"/>
          <p:cNvGraphicFramePr/>
          <p:nvPr>
            <p:extLst/>
          </p:nvPr>
        </p:nvGraphicFramePr>
        <p:xfrm>
          <a:off x="2343150" y="1295401"/>
          <a:ext cx="7505700" cy="5085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3876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175C0"/>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184168" y="2703987"/>
            <a:ext cx="4306887" cy="2949575"/>
          </a:xfrm>
        </p:spPr>
        <p:txBody>
          <a:bodyPr>
            <a:normAutofit/>
          </a:bodyPr>
          <a:lstStyle/>
          <a:p>
            <a:r>
              <a:rPr lang="en-US" dirty="0" smtClean="0">
                <a:solidFill>
                  <a:srgbClr val="64BE5A"/>
                </a:solidFill>
              </a:rPr>
              <a:t>WORKCRED MANUFACTURING RESEARCH STUDY</a:t>
            </a:r>
            <a:endParaRPr lang="en-US" dirty="0">
              <a:solidFill>
                <a:srgbClr val="64BE5A"/>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932235"/>
            <a:ext cx="3891772" cy="4993533"/>
          </a:xfrm>
          <a:prstGeom prst="rect">
            <a:avLst/>
          </a:prstGeom>
        </p:spPr>
      </p:pic>
    </p:spTree>
    <p:extLst>
      <p:ext uri="{BB962C8B-B14F-4D97-AF65-F5344CB8AC3E}">
        <p14:creationId xmlns:p14="http://schemas.microsoft.com/office/powerpoint/2010/main" val="2869173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nvPr>
        </p:nvGraphicFramePr>
        <p:xfrm>
          <a:off x="1981200" y="0"/>
          <a:ext cx="8066618"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title"/>
          </p:nvPr>
        </p:nvSpPr>
        <p:spPr>
          <a:xfrm>
            <a:off x="1981200" y="338112"/>
            <a:ext cx="8229600" cy="782764"/>
          </a:xfrm>
        </p:spPr>
        <p:txBody>
          <a:bodyPr>
            <a:noAutofit/>
          </a:bodyPr>
          <a:lstStyle/>
          <a:p>
            <a:r>
              <a:rPr lang="en-US" dirty="0" smtClean="0"/>
              <a:t>Background and Goals</a:t>
            </a:r>
            <a:endParaRPr lang="en-US" dirty="0"/>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19226" y="5791201"/>
            <a:ext cx="1582042" cy="751470"/>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58001" y="5791200"/>
            <a:ext cx="3236453" cy="670972"/>
          </a:xfrm>
          <a:prstGeom prst="rect">
            <a:avLst/>
          </a:prstGeom>
        </p:spPr>
      </p:pic>
      <p:sp>
        <p:nvSpPr>
          <p:cNvPr id="5" name="Content Placeholder 4"/>
          <p:cNvSpPr>
            <a:spLocks noGrp="1"/>
          </p:cNvSpPr>
          <p:nvPr>
            <p:ph idx="1"/>
          </p:nvPr>
        </p:nvSpPr>
        <p:spPr>
          <a:xfrm>
            <a:off x="2144183" y="1130451"/>
            <a:ext cx="8323621" cy="5377421"/>
          </a:xfrm>
        </p:spPr>
        <p:txBody>
          <a:bodyPr>
            <a:noAutofit/>
          </a:bodyPr>
          <a:lstStyle/>
          <a:p>
            <a:pPr marL="80010" lvl="1" indent="0">
              <a:spcBef>
                <a:spcPts val="600"/>
              </a:spcBef>
              <a:spcAft>
                <a:spcPts val="600"/>
              </a:spcAft>
              <a:buNone/>
            </a:pPr>
            <a:endParaRPr lang="en-US" sz="2400" dirty="0"/>
          </a:p>
          <a:p>
            <a:pPr marL="80010" lvl="1" indent="0">
              <a:spcBef>
                <a:spcPts val="600"/>
              </a:spcBef>
              <a:spcAft>
                <a:spcPts val="600"/>
              </a:spcAft>
              <a:buNone/>
            </a:pPr>
            <a:endParaRPr lang="en-US" sz="2400" dirty="0"/>
          </a:p>
          <a:p>
            <a:pPr marL="80010" lvl="1" indent="0">
              <a:spcBef>
                <a:spcPts val="600"/>
              </a:spcBef>
              <a:spcAft>
                <a:spcPts val="600"/>
              </a:spcAft>
              <a:buNone/>
            </a:pPr>
            <a:endParaRPr lang="en-US" sz="2400" dirty="0"/>
          </a:p>
          <a:p>
            <a:pPr marL="80010" lvl="1" indent="0">
              <a:spcBef>
                <a:spcPts val="600"/>
              </a:spcBef>
              <a:spcAft>
                <a:spcPts val="600"/>
              </a:spcAft>
              <a:buNone/>
            </a:pPr>
            <a:endParaRPr lang="en-US" sz="2400" dirty="0"/>
          </a:p>
          <a:p>
            <a:pPr marL="80010" lvl="1" indent="0">
              <a:spcBef>
                <a:spcPts val="2400"/>
              </a:spcBef>
              <a:spcAft>
                <a:spcPts val="300"/>
              </a:spcAft>
              <a:buNone/>
            </a:pPr>
            <a:r>
              <a:rPr lang="en-US" sz="2000" b="1" dirty="0">
                <a:solidFill>
                  <a:srgbClr val="0175C0"/>
                </a:solidFill>
              </a:rPr>
              <a:t>RESEARCH GOALS</a:t>
            </a:r>
          </a:p>
          <a:p>
            <a:pPr marL="822960" lvl="2" indent="-342900">
              <a:spcBef>
                <a:spcPts val="300"/>
              </a:spcBef>
              <a:spcAft>
                <a:spcPts val="300"/>
              </a:spcAft>
            </a:pPr>
            <a:r>
              <a:rPr lang="en-US" sz="2000" dirty="0"/>
              <a:t>Examine the quality, market value, and effectiveness of manufacturing credentials</a:t>
            </a:r>
          </a:p>
          <a:p>
            <a:pPr marL="822960" lvl="2" indent="-342900">
              <a:spcBef>
                <a:spcPts val="300"/>
              </a:spcBef>
            </a:pPr>
            <a:r>
              <a:rPr lang="en-US" sz="2000" dirty="0"/>
              <a:t>Examine the need for new or improved credentials to advance U.S. manufacturing and keep pace with changing skill needs</a:t>
            </a:r>
          </a:p>
          <a:p>
            <a:pPr marL="0" lvl="2" indent="0">
              <a:spcBef>
                <a:spcPts val="300"/>
              </a:spcBef>
              <a:spcAft>
                <a:spcPts val="300"/>
              </a:spcAft>
              <a:buNone/>
            </a:pPr>
            <a:r>
              <a:rPr lang="en-US" sz="1800" b="1" dirty="0"/>
              <a:t>		</a:t>
            </a:r>
          </a:p>
          <a:p>
            <a:pPr marL="0" lvl="2" indent="0">
              <a:spcBef>
                <a:spcPts val="0"/>
              </a:spcBef>
              <a:spcAft>
                <a:spcPts val="300"/>
              </a:spcAft>
              <a:buNone/>
            </a:pPr>
            <a:r>
              <a:rPr lang="en-US" sz="1800" b="1" dirty="0">
                <a:solidFill>
                  <a:srgbClr val="0175C0"/>
                </a:solidFill>
              </a:rPr>
              <a:t>			</a:t>
            </a:r>
            <a:r>
              <a:rPr lang="en-US" sz="2000" b="1" dirty="0">
                <a:solidFill>
                  <a:srgbClr val="0175C0"/>
                </a:solidFill>
              </a:rPr>
              <a:t>Conducted by</a:t>
            </a:r>
            <a:r>
              <a:rPr lang="en-US" sz="1800" b="1" dirty="0"/>
              <a:t>		</a:t>
            </a:r>
            <a:r>
              <a:rPr lang="en-US" sz="2000" b="1" dirty="0">
                <a:solidFill>
                  <a:srgbClr val="0175C0"/>
                </a:solidFill>
              </a:rPr>
              <a:t>Funded by</a:t>
            </a:r>
          </a:p>
          <a:p>
            <a:pPr marL="3566160" lvl="8" indent="-342900">
              <a:spcBef>
                <a:spcPts val="600"/>
              </a:spcBef>
              <a:spcAft>
                <a:spcPts val="600"/>
              </a:spcAft>
            </a:pPr>
            <a:endParaRPr lang="en-US" sz="1600" dirty="0"/>
          </a:p>
          <a:p>
            <a:pPr>
              <a:spcBef>
                <a:spcPts val="600"/>
              </a:spcBef>
              <a:spcAft>
                <a:spcPts val="600"/>
              </a:spcAft>
            </a:pPr>
            <a:endParaRPr lang="en-US" sz="2000" dirty="0"/>
          </a:p>
        </p:txBody>
      </p:sp>
    </p:spTree>
    <p:extLst>
      <p:ext uri="{BB962C8B-B14F-4D97-AF65-F5344CB8AC3E}">
        <p14:creationId xmlns:p14="http://schemas.microsoft.com/office/powerpoint/2010/main" val="277648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152650" y="338112"/>
            <a:ext cx="7886700" cy="782764"/>
          </a:xfrm>
        </p:spPr>
        <p:txBody>
          <a:bodyPr>
            <a:normAutofit/>
          </a:bodyPr>
          <a:lstStyle/>
          <a:p>
            <a:r>
              <a:rPr lang="en-US" dirty="0" smtClean="0"/>
              <a:t>Research Study Methodology</a:t>
            </a:r>
            <a:endParaRPr lang="en-US" dirty="0"/>
          </a:p>
        </p:txBody>
      </p:sp>
      <p:graphicFrame>
        <p:nvGraphicFramePr>
          <p:cNvPr id="3" name="Diagram 2"/>
          <p:cNvGraphicFramePr/>
          <p:nvPr>
            <p:extLst/>
          </p:nvPr>
        </p:nvGraphicFramePr>
        <p:xfrm>
          <a:off x="2743200" y="1371600"/>
          <a:ext cx="6858000"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1817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057401" y="1077183"/>
            <a:ext cx="8410403" cy="5644293"/>
          </a:xfrm>
        </p:spPr>
        <p:txBody>
          <a:bodyPr>
            <a:normAutofit/>
          </a:bodyPr>
          <a:lstStyle/>
          <a:p>
            <a:pPr marL="0" indent="0">
              <a:buNone/>
            </a:pPr>
            <a:r>
              <a:rPr lang="en-US" sz="2200" dirty="0"/>
              <a:t>Many manufacturers . . . </a:t>
            </a:r>
          </a:p>
        </p:txBody>
      </p:sp>
      <p:sp>
        <p:nvSpPr>
          <p:cNvPr id="6" name="Title 1"/>
          <p:cNvSpPr>
            <a:spLocks noGrp="1"/>
          </p:cNvSpPr>
          <p:nvPr>
            <p:ph type="title"/>
          </p:nvPr>
        </p:nvSpPr>
        <p:spPr>
          <a:xfrm>
            <a:off x="2152650" y="338112"/>
            <a:ext cx="7886700" cy="782764"/>
          </a:xfrm>
        </p:spPr>
        <p:txBody>
          <a:bodyPr>
            <a:normAutofit/>
          </a:bodyPr>
          <a:lstStyle/>
          <a:p>
            <a:r>
              <a:rPr lang="en-US" dirty="0" smtClean="0"/>
              <a:t>Key Findings</a:t>
            </a:r>
            <a:endParaRPr lang="en-US" dirty="0"/>
          </a:p>
        </p:txBody>
      </p:sp>
      <p:graphicFrame>
        <p:nvGraphicFramePr>
          <p:cNvPr id="2" name="Diagram 1"/>
          <p:cNvGraphicFramePr/>
          <p:nvPr>
            <p:extLst/>
          </p:nvPr>
        </p:nvGraphicFramePr>
        <p:xfrm>
          <a:off x="2500226" y="1398838"/>
          <a:ext cx="7524750" cy="5060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7698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Recommendations </a:t>
            </a:r>
            <a:r>
              <a:rPr lang="en-US" dirty="0" smtClean="0"/>
              <a:t>For Credentialing Organizations</a:t>
            </a:r>
            <a:endParaRPr lang="en-US" sz="5400" dirty="0"/>
          </a:p>
        </p:txBody>
      </p:sp>
      <p:graphicFrame>
        <p:nvGraphicFramePr>
          <p:cNvPr id="5" name="Content Placeholder 4"/>
          <p:cNvGraphicFramePr>
            <a:graphicFrameLocks noGrp="1"/>
          </p:cNvGraphicFramePr>
          <p:nvPr>
            <p:ph idx="1"/>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4368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458200" cy="1143000"/>
          </a:xfrm>
        </p:spPr>
        <p:txBody>
          <a:bodyPr>
            <a:noAutofit/>
          </a:bodyPr>
          <a:lstStyle/>
          <a:p>
            <a:r>
              <a:rPr lang="en-US" dirty="0"/>
              <a:t>Recommendations For Credentialing Organizations </a:t>
            </a:r>
            <a:r>
              <a:rPr lang="en-US" dirty="0" smtClean="0"/>
              <a:t>Cont’d</a:t>
            </a:r>
            <a:endParaRPr lang="en-US" sz="5400" dirty="0"/>
          </a:p>
        </p:txBody>
      </p:sp>
      <p:graphicFrame>
        <p:nvGraphicFramePr>
          <p:cNvPr id="5" name="Content Placeholder 4"/>
          <p:cNvGraphicFramePr>
            <a:graphicFrameLocks noGrp="1"/>
          </p:cNvGraphicFramePr>
          <p:nvPr>
            <p:ph idx="1"/>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0730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Recommendations For Credentialing Organizations Cont’d</a:t>
            </a:r>
            <a:endParaRPr lang="en-US" sz="5400" dirty="0"/>
          </a:p>
        </p:txBody>
      </p:sp>
      <p:graphicFrame>
        <p:nvGraphicFramePr>
          <p:cNvPr id="5" name="Content Placeholder 4"/>
          <p:cNvGraphicFramePr>
            <a:graphicFrameLocks noGrp="1"/>
          </p:cNvGraphicFramePr>
          <p:nvPr>
            <p:ph idx="1"/>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8366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the Horizon</a:t>
            </a:r>
            <a:endParaRPr lang="en-US" dirty="0"/>
          </a:p>
        </p:txBody>
      </p:sp>
      <p:graphicFrame>
        <p:nvGraphicFramePr>
          <p:cNvPr id="5" name="Content Placeholder 4"/>
          <p:cNvGraphicFramePr>
            <a:graphicFrameLocks noGrp="1"/>
          </p:cNvGraphicFramePr>
          <p:nvPr>
            <p:ph idx="1"/>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4127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59EBDE-F16A-48B9-AEAB-EBDD4D5ED3F0}"/>
              </a:ext>
            </a:extLst>
          </p:cNvPr>
          <p:cNvSpPr>
            <a:spLocks noGrp="1"/>
          </p:cNvSpPr>
          <p:nvPr>
            <p:ph type="title"/>
          </p:nvPr>
        </p:nvSpPr>
        <p:spPr>
          <a:xfrm>
            <a:off x="0" y="1851468"/>
            <a:ext cx="12192000" cy="1325563"/>
          </a:xfrm>
        </p:spPr>
        <p:txBody>
          <a:bodyPr>
            <a:noAutofit/>
          </a:bodyPr>
          <a:lstStyle/>
          <a:p>
            <a:pPr algn="ctr"/>
            <a:r>
              <a:rPr lang="en-US" b="1" dirty="0"/>
              <a:t>Thank you to </a:t>
            </a:r>
            <a:r>
              <a:rPr lang="en-US" b="1" dirty="0" smtClean="0"/>
              <a:t>the </a:t>
            </a:r>
            <a:br>
              <a:rPr lang="en-US" b="1" dirty="0" smtClean="0"/>
            </a:br>
            <a:r>
              <a:rPr lang="en-US" b="1" dirty="0" smtClean="0"/>
              <a:t>American Planning Association</a:t>
            </a:r>
            <a:r>
              <a:rPr lang="en-US" b="1" dirty="0"/>
              <a:t/>
            </a:r>
            <a:br>
              <a:rPr lang="en-US" b="1" dirty="0"/>
            </a:br>
            <a:r>
              <a:rPr lang="en-US" b="1" dirty="0"/>
              <a:t>for providing meeting space</a:t>
            </a:r>
            <a:r>
              <a:rPr lang="en-US" b="1" dirty="0" smtClean="0"/>
              <a:t>!</a:t>
            </a:r>
            <a:br>
              <a:rPr lang="en-US" b="1" dirty="0" smtClean="0"/>
            </a:br>
            <a:r>
              <a:rPr lang="en-US" b="1" dirty="0"/>
              <a:t/>
            </a:r>
            <a:br>
              <a:rPr lang="en-US" b="1" dirty="0"/>
            </a:br>
            <a:endParaRPr lang="en-US" b="1" dirty="0"/>
          </a:p>
        </p:txBody>
      </p:sp>
      <p:pic>
        <p:nvPicPr>
          <p:cNvPr id="1026" name="Picture 2" descr="https://certificationnetworkgroup.org/resources/Pictures/ap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8855" y="3460494"/>
            <a:ext cx="5631894" cy="27482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6424" y="190876"/>
            <a:ext cx="2421827" cy="751104"/>
          </a:xfrm>
          <a:prstGeom prst="rect">
            <a:avLst/>
          </a:prstGeom>
        </p:spPr>
      </p:pic>
    </p:spTree>
    <p:extLst>
      <p:ext uri="{BB962C8B-B14F-4D97-AF65-F5344CB8AC3E}">
        <p14:creationId xmlns:p14="http://schemas.microsoft.com/office/powerpoint/2010/main" val="1358134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175C0"/>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184168" y="2703987"/>
            <a:ext cx="5740633" cy="2949575"/>
          </a:xfrm>
        </p:spPr>
        <p:txBody>
          <a:bodyPr>
            <a:normAutofit fontScale="90000"/>
          </a:bodyPr>
          <a:lstStyle/>
          <a:p>
            <a:r>
              <a:rPr lang="en-US" dirty="0">
                <a:solidFill>
                  <a:srgbClr val="64BE5A"/>
                </a:solidFill>
              </a:rPr>
              <a:t>Convenings to </a:t>
            </a:r>
            <a:r>
              <a:rPr lang="en-US" dirty="0" smtClean="0">
                <a:solidFill>
                  <a:srgbClr val="64BE5A"/>
                </a:solidFill>
              </a:rPr>
              <a:t>Strengthen Integration </a:t>
            </a:r>
            <a:r>
              <a:rPr lang="en-US" dirty="0">
                <a:solidFill>
                  <a:srgbClr val="64BE5A"/>
                </a:solidFill>
              </a:rPr>
              <a:t>of Certifications and Degrees</a:t>
            </a:r>
          </a:p>
        </p:txBody>
      </p:sp>
    </p:spTree>
    <p:extLst>
      <p:ext uri="{BB962C8B-B14F-4D97-AF65-F5344CB8AC3E}">
        <p14:creationId xmlns:p14="http://schemas.microsoft.com/office/powerpoint/2010/main" val="4279824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nvPr>
        </p:nvGraphicFramePr>
        <p:xfrm>
          <a:off x="2451506" y="5408918"/>
          <a:ext cx="6096000" cy="914400"/>
        </p:xfrm>
        <a:graphic>
          <a:graphicData uri="http://schemas.openxmlformats.org/drawingml/2006/table">
            <a:tbl>
              <a:tblPr firstRow="1" bandRow="1">
                <a:tableStyleId>{5C22544A-7EE6-4342-B048-85BDC9FD1C3A}</a:tableStyleId>
              </a:tblPr>
              <a:tblGrid>
                <a:gridCol w="2286000">
                  <a:extLst>
                    <a:ext uri="{9D8B030D-6E8A-4147-A177-3AD203B41FA5}">
                      <a16:colId xmlns="" xmlns:a16="http://schemas.microsoft.com/office/drawing/2014/main" val="2712671457"/>
                    </a:ext>
                  </a:extLst>
                </a:gridCol>
                <a:gridCol w="3810000">
                  <a:extLst>
                    <a:ext uri="{9D8B030D-6E8A-4147-A177-3AD203B41FA5}">
                      <a16:colId xmlns="" xmlns:a16="http://schemas.microsoft.com/office/drawing/2014/main" val="201224258"/>
                    </a:ext>
                  </a:extLst>
                </a:gridCol>
              </a:tblGrid>
              <a:tr h="370840">
                <a:tc>
                  <a:txBody>
                    <a:bodyPr/>
                    <a:lstStyle/>
                    <a:p>
                      <a:r>
                        <a:rPr lang="en-US" cap="all" baseline="0" dirty="0" smtClean="0">
                          <a:solidFill>
                            <a:srgbClr val="0175C0"/>
                          </a:solidFill>
                        </a:rPr>
                        <a:t>Funded by</a:t>
                      </a:r>
                      <a:endParaRPr lang="en-US" dirty="0" smtClean="0">
                        <a:solidFill>
                          <a:schemeClr val="tx1"/>
                        </a:solidFill>
                      </a:endParaRPr>
                    </a:p>
                    <a:p>
                      <a:endParaRPr lang="en-US" dirty="0" smtClean="0">
                        <a:solidFill>
                          <a:schemeClr val="tx1"/>
                        </a:solidFill>
                      </a:endParaRPr>
                    </a:p>
                    <a:p>
                      <a:endParaRPr lang="en-US" dirty="0">
                        <a:solidFill>
                          <a:schemeClr val="tx1"/>
                        </a:solidFill>
                      </a:endParaRPr>
                    </a:p>
                  </a:txBody>
                  <a:tcPr>
                    <a:noFill/>
                  </a:tcPr>
                </a:tc>
                <a:tc>
                  <a:txBody>
                    <a:bodyPr/>
                    <a:lstStyle/>
                    <a:p>
                      <a:r>
                        <a:rPr lang="en-US" cap="all" dirty="0" smtClean="0">
                          <a:solidFill>
                            <a:srgbClr val="0175C0"/>
                          </a:solidFill>
                        </a:rPr>
                        <a:t>Convening</a:t>
                      </a:r>
                      <a:r>
                        <a:rPr lang="en-US" cap="all" baseline="0" dirty="0" smtClean="0">
                          <a:solidFill>
                            <a:srgbClr val="0175C0"/>
                          </a:solidFill>
                        </a:rPr>
                        <a:t> Partners</a:t>
                      </a:r>
                    </a:p>
                    <a:p>
                      <a:endParaRPr lang="en-US" dirty="0">
                        <a:solidFill>
                          <a:schemeClr val="tx1"/>
                        </a:solidFill>
                      </a:endParaRPr>
                    </a:p>
                  </a:txBody>
                  <a:tcPr>
                    <a:noFill/>
                  </a:tcPr>
                </a:tc>
                <a:extLst>
                  <a:ext uri="{0D108BD9-81ED-4DB2-BD59-A6C34878D82A}">
                    <a16:rowId xmlns="" xmlns:a16="http://schemas.microsoft.com/office/drawing/2014/main" val="1080324960"/>
                  </a:ext>
                </a:extLst>
              </a:tr>
            </a:tbl>
          </a:graphicData>
        </a:graphic>
      </p:graphicFrame>
      <p:sp>
        <p:nvSpPr>
          <p:cNvPr id="3" name="Content Placeholder 2"/>
          <p:cNvSpPr>
            <a:spLocks noGrp="1"/>
          </p:cNvSpPr>
          <p:nvPr>
            <p:ph idx="1"/>
          </p:nvPr>
        </p:nvSpPr>
        <p:spPr>
          <a:xfrm>
            <a:off x="1905000" y="1291849"/>
            <a:ext cx="8229600" cy="5380382"/>
          </a:xfrm>
        </p:spPr>
        <p:txBody>
          <a:bodyPr>
            <a:normAutofit/>
          </a:bodyPr>
          <a:lstStyle/>
          <a:p>
            <a:endParaRPr lang="en-US" sz="2600" b="1" dirty="0"/>
          </a:p>
          <a:p>
            <a:endParaRPr lang="en-US" sz="2600" b="1" dirty="0"/>
          </a:p>
          <a:p>
            <a:endParaRPr lang="en-US" sz="2600" b="1" dirty="0"/>
          </a:p>
          <a:p>
            <a:endParaRPr lang="en-US" sz="2600" b="1" dirty="0"/>
          </a:p>
          <a:p>
            <a:endParaRPr lang="en-US" sz="2600" b="1" dirty="0"/>
          </a:p>
          <a:p>
            <a:endParaRPr lang="en-US" sz="2600" b="1" dirty="0"/>
          </a:p>
          <a:p>
            <a:endParaRPr lang="en-US" sz="2600" b="1" dirty="0"/>
          </a:p>
          <a:p>
            <a:endParaRPr lang="en-US" sz="2000" b="1" dirty="0"/>
          </a:p>
          <a:p>
            <a:endParaRPr lang="en-US" sz="2000" b="1" dirty="0"/>
          </a:p>
          <a:p>
            <a:endParaRPr lang="en-US" sz="2600" dirty="0"/>
          </a:p>
          <a:p>
            <a:pPr lvl="0"/>
            <a:endParaRPr lang="en-US" sz="2800" b="1" dirty="0"/>
          </a:p>
          <a:p>
            <a:pPr lvl="0"/>
            <a:endParaRPr lang="en-US" sz="2800" b="1" dirty="0"/>
          </a:p>
          <a:p>
            <a:pPr lvl="0"/>
            <a:endParaRPr lang="en-US" sz="2800" b="1" dirty="0"/>
          </a:p>
          <a:p>
            <a:pPr lvl="0"/>
            <a:endParaRPr lang="en-US" sz="2800" b="1" dirty="0"/>
          </a:p>
          <a:p>
            <a:pPr lvl="0"/>
            <a:endParaRPr lang="en-US" sz="2800" b="1" dirty="0"/>
          </a:p>
          <a:p>
            <a:endParaRPr lang="en-US" dirty="0" smtClean="0"/>
          </a:p>
          <a:p>
            <a:endParaRPr lang="en-US" dirty="0"/>
          </a:p>
        </p:txBody>
      </p:sp>
      <p:graphicFrame>
        <p:nvGraphicFramePr>
          <p:cNvPr id="4" name="Diagram 3"/>
          <p:cNvGraphicFramePr/>
          <p:nvPr>
            <p:extLst/>
          </p:nvPr>
        </p:nvGraphicFramePr>
        <p:xfrm>
          <a:off x="2128120" y="1294557"/>
          <a:ext cx="7772400" cy="4043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4601" y="5842635"/>
            <a:ext cx="1512903" cy="474794"/>
          </a:xfrm>
          <a:prstGeom prst="rect">
            <a:avLst/>
          </a:prstGeom>
        </p:spPr>
      </p:pic>
      <p:grpSp>
        <p:nvGrpSpPr>
          <p:cNvPr id="10" name="Group 9"/>
          <p:cNvGrpSpPr>
            <a:grpSpLocks noChangeAspect="1"/>
          </p:cNvGrpSpPr>
          <p:nvPr/>
        </p:nvGrpSpPr>
        <p:grpSpPr>
          <a:xfrm>
            <a:off x="4789376" y="5824385"/>
            <a:ext cx="4888024" cy="646957"/>
            <a:chOff x="2448159" y="2272693"/>
            <a:chExt cx="5173860" cy="746312"/>
          </a:xfrm>
        </p:grpSpPr>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48159" y="2288813"/>
              <a:ext cx="1503312" cy="714073"/>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71841" y="2272693"/>
              <a:ext cx="1476677" cy="746312"/>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19800" y="2285349"/>
              <a:ext cx="1602219" cy="720999"/>
            </a:xfrm>
            <a:prstGeom prst="rect">
              <a:avLst/>
            </a:prstGeom>
          </p:spPr>
        </p:pic>
      </p:grpSp>
      <p:sp>
        <p:nvSpPr>
          <p:cNvPr id="20" name="Title 1"/>
          <p:cNvSpPr>
            <a:spLocks noGrp="1"/>
          </p:cNvSpPr>
          <p:nvPr>
            <p:ph type="title"/>
          </p:nvPr>
        </p:nvSpPr>
        <p:spPr>
          <a:xfrm>
            <a:off x="1981200" y="274638"/>
            <a:ext cx="8229600" cy="1143000"/>
          </a:xfrm>
        </p:spPr>
        <p:txBody>
          <a:bodyPr>
            <a:normAutofit/>
          </a:bodyPr>
          <a:lstStyle/>
          <a:p>
            <a:r>
              <a:rPr lang="en-US" smtClean="0"/>
              <a:t>Creating New Opportunities </a:t>
            </a:r>
            <a:endParaRPr lang="en-US" dirty="0"/>
          </a:p>
        </p:txBody>
      </p:sp>
    </p:spTree>
    <p:extLst>
      <p:ext uri="{BB962C8B-B14F-4D97-AF65-F5344CB8AC3E}">
        <p14:creationId xmlns:p14="http://schemas.microsoft.com/office/powerpoint/2010/main" val="2419154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Convenings</a:t>
            </a:r>
            <a:endParaRPr lang="en-US" dirty="0"/>
          </a:p>
        </p:txBody>
      </p:sp>
      <p:graphicFrame>
        <p:nvGraphicFramePr>
          <p:cNvPr id="8" name="Diagram 7"/>
          <p:cNvGraphicFramePr/>
          <p:nvPr>
            <p:extLst/>
          </p:nvPr>
        </p:nvGraphicFramePr>
        <p:xfrm>
          <a:off x="3048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5638801" y="5638801"/>
            <a:ext cx="4477305" cy="646331"/>
          </a:xfrm>
          <a:prstGeom prst="rect">
            <a:avLst/>
          </a:prstGeom>
          <a:noFill/>
        </p:spPr>
        <p:txBody>
          <a:bodyPr wrap="square" rtlCol="0">
            <a:spAutoFit/>
          </a:bodyPr>
          <a:lstStyle/>
          <a:p>
            <a:r>
              <a:rPr lang="en-US" dirty="0">
                <a:solidFill>
                  <a:prstClr val="black"/>
                </a:solidFill>
              </a:rPr>
              <a:t>Interested in participating?</a:t>
            </a:r>
            <a:br>
              <a:rPr lang="en-US" dirty="0">
                <a:solidFill>
                  <a:prstClr val="black"/>
                </a:solidFill>
              </a:rPr>
            </a:br>
            <a:r>
              <a:rPr lang="en-US" dirty="0">
                <a:solidFill>
                  <a:prstClr val="black"/>
                </a:solidFill>
              </a:rPr>
              <a:t>Send a note to </a:t>
            </a:r>
            <a:r>
              <a:rPr lang="en-US" dirty="0">
                <a:solidFill>
                  <a:srgbClr val="0175C0"/>
                </a:solidFill>
              </a:rPr>
              <a:t>info@workred.org</a:t>
            </a:r>
            <a:r>
              <a:rPr lang="en-US" dirty="0">
                <a:solidFill>
                  <a:prstClr val="black"/>
                </a:solidFill>
              </a:rPr>
              <a:t>.</a:t>
            </a:r>
          </a:p>
        </p:txBody>
      </p:sp>
    </p:spTree>
    <p:extLst>
      <p:ext uri="{BB962C8B-B14F-4D97-AF65-F5344CB8AC3E}">
        <p14:creationId xmlns:p14="http://schemas.microsoft.com/office/powerpoint/2010/main" val="2101986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Convening Format</a:t>
            </a:r>
            <a:endParaRPr lang="en-US" dirty="0"/>
          </a:p>
        </p:txBody>
      </p:sp>
      <p:grpSp>
        <p:nvGrpSpPr>
          <p:cNvPr id="8" name="Group 7"/>
          <p:cNvGrpSpPr/>
          <p:nvPr/>
        </p:nvGrpSpPr>
        <p:grpSpPr>
          <a:xfrm>
            <a:off x="2971800" y="1435528"/>
            <a:ext cx="6477000" cy="4064000"/>
            <a:chOff x="1600200" y="1625600"/>
            <a:chExt cx="6248400" cy="4064000"/>
          </a:xfrm>
        </p:grpSpPr>
        <p:graphicFrame>
          <p:nvGraphicFramePr>
            <p:cNvPr id="5" name="Diagram 4"/>
            <p:cNvGraphicFramePr/>
            <p:nvPr>
              <p:extLst/>
            </p:nvPr>
          </p:nvGraphicFramePr>
          <p:xfrm>
            <a:off x="1752600" y="16256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600200" y="2438400"/>
              <a:ext cx="1721562" cy="533400"/>
            </a:xfrm>
            <a:prstGeom prst="rect">
              <a:avLst/>
            </a:prstGeom>
            <a:noFill/>
          </p:spPr>
          <p:txBody>
            <a:bodyPr wrap="none" rtlCol="0">
              <a:noAutofit/>
            </a:bodyPr>
            <a:lstStyle/>
            <a:p>
              <a:pPr algn="ctr"/>
              <a:r>
                <a:rPr lang="en-US" b="1" dirty="0">
                  <a:solidFill>
                    <a:srgbClr val="0175C0"/>
                  </a:solidFill>
                </a:rPr>
                <a:t>Day 1</a:t>
              </a:r>
            </a:p>
            <a:p>
              <a:pPr algn="ctr"/>
              <a:r>
                <a:rPr lang="en-US" dirty="0">
                  <a:solidFill>
                    <a:srgbClr val="0175C0"/>
                  </a:solidFill>
                </a:rPr>
                <a:t>(Afternoon)</a:t>
              </a:r>
            </a:p>
          </p:txBody>
        </p:sp>
        <p:sp>
          <p:nvSpPr>
            <p:cNvPr id="7" name="TextBox 6"/>
            <p:cNvSpPr txBox="1"/>
            <p:nvPr/>
          </p:nvSpPr>
          <p:spPr>
            <a:xfrm>
              <a:off x="1600200" y="4191000"/>
              <a:ext cx="1721562" cy="533400"/>
            </a:xfrm>
            <a:prstGeom prst="rect">
              <a:avLst/>
            </a:prstGeom>
            <a:noFill/>
          </p:spPr>
          <p:txBody>
            <a:bodyPr wrap="none" rtlCol="0">
              <a:noAutofit/>
            </a:bodyPr>
            <a:lstStyle/>
            <a:p>
              <a:pPr algn="ctr"/>
              <a:r>
                <a:rPr lang="en-US" b="1" dirty="0">
                  <a:solidFill>
                    <a:srgbClr val="0175C0"/>
                  </a:solidFill>
                </a:rPr>
                <a:t>Day 2</a:t>
              </a:r>
            </a:p>
            <a:p>
              <a:pPr algn="ctr"/>
              <a:r>
                <a:rPr lang="en-US" dirty="0">
                  <a:solidFill>
                    <a:srgbClr val="0175C0"/>
                  </a:solidFill>
                </a:rPr>
                <a:t>(Morning)</a:t>
              </a:r>
            </a:p>
          </p:txBody>
        </p:sp>
      </p:grpSp>
    </p:spTree>
    <p:extLst>
      <p:ext uri="{BB962C8B-B14F-4D97-AF65-F5344CB8AC3E}">
        <p14:creationId xmlns:p14="http://schemas.microsoft.com/office/powerpoint/2010/main" val="4219738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Outcomes</a:t>
            </a:r>
            <a:endParaRPr lang="en-US" dirty="0"/>
          </a:p>
        </p:txBody>
      </p:sp>
      <p:graphicFrame>
        <p:nvGraphicFramePr>
          <p:cNvPr id="6" name="Content Placeholder 5"/>
          <p:cNvGraphicFramePr>
            <a:graphicFrameLocks noGrp="1"/>
          </p:cNvGraphicFramePr>
          <p:nvPr>
            <p:ph idx="1"/>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1733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175C0"/>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184168" y="2703987"/>
            <a:ext cx="5740633" cy="2949575"/>
          </a:xfrm>
        </p:spPr>
        <p:txBody>
          <a:bodyPr>
            <a:normAutofit fontScale="90000"/>
          </a:bodyPr>
          <a:lstStyle/>
          <a:p>
            <a:r>
              <a:rPr lang="en-US" dirty="0">
                <a:solidFill>
                  <a:srgbClr val="64BE5A"/>
                </a:solidFill>
              </a:rPr>
              <a:t>Connecting Recertification and Continuing Competency for Lifelong Learning </a:t>
            </a:r>
          </a:p>
        </p:txBody>
      </p:sp>
    </p:spTree>
    <p:extLst>
      <p:ext uri="{BB962C8B-B14F-4D97-AF65-F5344CB8AC3E}">
        <p14:creationId xmlns:p14="http://schemas.microsoft.com/office/powerpoint/2010/main" val="3679467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 Climate of Lifelong Learning</a:t>
            </a:r>
            <a:endParaRPr lang="en-US" dirty="0"/>
          </a:p>
        </p:txBody>
      </p:sp>
      <p:graphicFrame>
        <p:nvGraphicFramePr>
          <p:cNvPr id="7" name="Content Placeholder 6"/>
          <p:cNvGraphicFramePr>
            <a:graphicFrameLocks noGrp="1"/>
          </p:cNvGraphicFramePr>
          <p:nvPr>
            <p:ph idx="1"/>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1796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 Growing Need for Integrated Models of Learning</a:t>
            </a:r>
            <a:endParaRPr lang="en-US" dirty="0"/>
          </a:p>
        </p:txBody>
      </p:sp>
      <p:sp>
        <p:nvSpPr>
          <p:cNvPr id="6" name="Content Placeholder 5"/>
          <p:cNvSpPr>
            <a:spLocks noGrp="1"/>
          </p:cNvSpPr>
          <p:nvPr>
            <p:ph idx="1"/>
          </p:nvPr>
        </p:nvSpPr>
        <p:spPr/>
        <p:txBody>
          <a:bodyPr>
            <a:normAutofit fontScale="25000" lnSpcReduction="20000"/>
          </a:bodyPr>
          <a:lstStyle/>
          <a:p>
            <a:endParaRPr lang="en-US" dirty="0" smtClean="0"/>
          </a:p>
          <a:p>
            <a:endParaRPr lang="en-US" sz="8000" dirty="0"/>
          </a:p>
          <a:p>
            <a:endParaRPr lang="en-US" sz="8000" dirty="0"/>
          </a:p>
          <a:p>
            <a:endParaRPr lang="en-US" sz="8000" dirty="0"/>
          </a:p>
          <a:p>
            <a:endParaRPr lang="en-US" sz="8000" dirty="0"/>
          </a:p>
          <a:p>
            <a:r>
              <a:rPr lang="en-US" sz="8000" dirty="0"/>
              <a:t>The future will hold greater demand for integrated models of learning:</a:t>
            </a:r>
          </a:p>
          <a:p>
            <a:pPr lvl="1"/>
            <a:r>
              <a:rPr lang="en-US" sz="8000" dirty="0"/>
              <a:t>Degrees embedded with certifications</a:t>
            </a:r>
          </a:p>
          <a:p>
            <a:pPr lvl="1"/>
            <a:r>
              <a:rPr lang="en-US" sz="8000" dirty="0"/>
              <a:t>Work-based learning</a:t>
            </a:r>
          </a:p>
          <a:p>
            <a:pPr lvl="1">
              <a:spcAft>
                <a:spcPts val="600"/>
              </a:spcAft>
            </a:pPr>
            <a:r>
              <a:rPr lang="en-US" sz="8000" dirty="0"/>
              <a:t>Boot camps</a:t>
            </a:r>
          </a:p>
          <a:p>
            <a:r>
              <a:rPr lang="en-US" sz="8000" dirty="0"/>
              <a:t>Integrating certifications and other non-degree credentials within baccalaureate programs can enhance the value of the degree by:</a:t>
            </a:r>
          </a:p>
          <a:p>
            <a:pPr lvl="1"/>
            <a:r>
              <a:rPr lang="en-US" sz="8000" dirty="0"/>
              <a:t>Increasing students’ mobility across employers and industries </a:t>
            </a:r>
          </a:p>
          <a:p>
            <a:pPr lvl="1"/>
            <a:r>
              <a:rPr lang="en-US" sz="8000" dirty="0"/>
              <a:t>Improving their employment outcomes</a:t>
            </a:r>
          </a:p>
          <a:p>
            <a:pPr lvl="1"/>
            <a:r>
              <a:rPr lang="en-US" sz="8000" dirty="0"/>
              <a:t>Sending stronger signals to employers about what a student can do</a:t>
            </a:r>
          </a:p>
          <a:p>
            <a:endParaRPr lang="en-US" sz="5500" dirty="0"/>
          </a:p>
          <a:p>
            <a:pPr marL="0" indent="0">
              <a:buNone/>
            </a:pPr>
            <a:r>
              <a:rPr lang="en-US" sz="4400" dirty="0">
                <a:solidFill>
                  <a:srgbClr val="64BE5A"/>
                </a:solidFill>
              </a:rPr>
              <a:t>*</a:t>
            </a:r>
            <a:r>
              <a:rPr lang="en-US" sz="4400" dirty="0">
                <a:solidFill>
                  <a:srgbClr val="0175C0"/>
                </a:solidFill>
              </a:rPr>
              <a:t> </a:t>
            </a:r>
            <a:r>
              <a:rPr lang="en-US" sz="4400" dirty="0"/>
              <a:t>Northeastern University. </a:t>
            </a:r>
            <a:r>
              <a:rPr lang="en-US" sz="4400" i="1" dirty="0"/>
              <a:t>Educational Credentials Come of Age: A Survey on the Use and Value of Educational Credentials in Hiring</a:t>
            </a:r>
            <a:r>
              <a:rPr lang="en-US" sz="4400" dirty="0"/>
              <a:t>. 2018. </a:t>
            </a:r>
          </a:p>
          <a:p>
            <a:endParaRPr lang="en-US" dirty="0"/>
          </a:p>
        </p:txBody>
      </p:sp>
      <p:sp>
        <p:nvSpPr>
          <p:cNvPr id="7" name="TextBox 6"/>
          <p:cNvSpPr txBox="1"/>
          <p:nvPr/>
        </p:nvSpPr>
        <p:spPr>
          <a:xfrm>
            <a:off x="2514600" y="1370014"/>
            <a:ext cx="2209800" cy="957413"/>
          </a:xfrm>
          <a:prstGeom prst="rect">
            <a:avLst/>
          </a:prstGeom>
          <a:noFill/>
        </p:spPr>
        <p:txBody>
          <a:bodyPr wrap="none" rtlCol="0">
            <a:noAutofit/>
          </a:bodyPr>
          <a:lstStyle/>
          <a:p>
            <a:r>
              <a:rPr lang="en-US" sz="9600" b="1" dirty="0">
                <a:solidFill>
                  <a:srgbClr val="64BE5A"/>
                </a:solidFill>
              </a:rPr>
              <a:t>64%</a:t>
            </a:r>
            <a:endParaRPr lang="en-US" b="1" dirty="0">
              <a:solidFill>
                <a:srgbClr val="64BE5A"/>
              </a:solidFill>
            </a:endParaRPr>
          </a:p>
        </p:txBody>
      </p:sp>
      <p:sp>
        <p:nvSpPr>
          <p:cNvPr id="8" name="TextBox 7"/>
          <p:cNvSpPr txBox="1"/>
          <p:nvPr/>
        </p:nvSpPr>
        <p:spPr>
          <a:xfrm>
            <a:off x="4810225" y="1621357"/>
            <a:ext cx="4648200" cy="1171575"/>
          </a:xfrm>
          <a:prstGeom prst="rect">
            <a:avLst/>
          </a:prstGeom>
          <a:noFill/>
        </p:spPr>
        <p:txBody>
          <a:bodyPr wrap="none" rtlCol="0">
            <a:noAutofit/>
          </a:bodyPr>
          <a:lstStyle/>
          <a:p>
            <a:pPr>
              <a:lnSpc>
                <a:spcPct val="120000"/>
              </a:lnSpc>
              <a:spcAft>
                <a:spcPts val="1200"/>
              </a:spcAft>
            </a:pPr>
            <a:r>
              <a:rPr lang="en-US" b="1" dirty="0">
                <a:solidFill>
                  <a:prstClr val="black"/>
                </a:solidFill>
              </a:rPr>
              <a:t>of employers believe the need for </a:t>
            </a:r>
            <a:br>
              <a:rPr lang="en-US" b="1" dirty="0">
                <a:solidFill>
                  <a:prstClr val="black"/>
                </a:solidFill>
              </a:rPr>
            </a:br>
            <a:r>
              <a:rPr lang="en-US" b="1" dirty="0">
                <a:solidFill>
                  <a:prstClr val="black"/>
                </a:solidFill>
              </a:rPr>
              <a:t>continuous lifelong learning will demand </a:t>
            </a:r>
            <a:br>
              <a:rPr lang="en-US" b="1" dirty="0">
                <a:solidFill>
                  <a:prstClr val="black"/>
                </a:solidFill>
              </a:rPr>
            </a:br>
            <a:r>
              <a:rPr lang="en-US" b="1" dirty="0">
                <a:solidFill>
                  <a:prstClr val="black"/>
                </a:solidFill>
              </a:rPr>
              <a:t>higher levels of education and more credentials</a:t>
            </a:r>
            <a:r>
              <a:rPr lang="en-US" b="1" dirty="0">
                <a:solidFill>
                  <a:srgbClr val="64BE5A"/>
                </a:solidFill>
              </a:rPr>
              <a:t>*</a:t>
            </a:r>
          </a:p>
        </p:txBody>
      </p:sp>
    </p:spTree>
    <p:extLst>
      <p:ext uri="{BB962C8B-B14F-4D97-AF65-F5344CB8AC3E}">
        <p14:creationId xmlns:p14="http://schemas.microsoft.com/office/powerpoint/2010/main" val="3651898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Collaborative Model</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smtClean="0"/>
          </a:p>
          <a:p>
            <a:endParaRPr lang="en-US" dirty="0"/>
          </a:p>
          <a:p>
            <a:endParaRPr lang="en-US" dirty="0" smtClean="0"/>
          </a:p>
          <a:p>
            <a:endParaRPr lang="en-US" dirty="0" smtClean="0"/>
          </a:p>
        </p:txBody>
      </p:sp>
      <p:graphicFrame>
        <p:nvGraphicFramePr>
          <p:cNvPr id="7" name="Content Placeholder 6"/>
          <p:cNvGraphicFramePr>
            <a:graphicFrameLocks/>
          </p:cNvGraphicFramePr>
          <p:nvPr>
            <p:extLst/>
          </p:nvPr>
        </p:nvGraphicFramePr>
        <p:xfrm>
          <a:off x="2133600" y="164782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5819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Collaborative Model</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78569" y="1524001"/>
            <a:ext cx="5967862" cy="4525963"/>
          </a:xfrm>
        </p:spPr>
      </p:pic>
      <p:sp>
        <p:nvSpPr>
          <p:cNvPr id="7" name="TextBox 6"/>
          <p:cNvSpPr txBox="1"/>
          <p:nvPr/>
        </p:nvSpPr>
        <p:spPr>
          <a:xfrm>
            <a:off x="7746431" y="2732833"/>
            <a:ext cx="2819400" cy="2585323"/>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0175C0"/>
                </a:solidFill>
              </a:rPr>
              <a:t>Enables students to take coursework that could lead to certificates and/or degrees</a:t>
            </a:r>
          </a:p>
          <a:p>
            <a:endParaRPr lang="en-US" b="1" dirty="0">
              <a:solidFill>
                <a:srgbClr val="0175C0"/>
              </a:solidFill>
            </a:endParaRPr>
          </a:p>
          <a:p>
            <a:pPr marL="285750" indent="-285750">
              <a:buFont typeface="Arial" panose="020B0604020202020204" pitchFamily="34" charset="0"/>
              <a:buChar char="•"/>
            </a:pPr>
            <a:r>
              <a:rPr lang="en-US" b="1" dirty="0">
                <a:solidFill>
                  <a:srgbClr val="0175C0"/>
                </a:solidFill>
              </a:rPr>
              <a:t>Provides opportunities for students to gain </a:t>
            </a:r>
            <a:br>
              <a:rPr lang="en-US" b="1" dirty="0">
                <a:solidFill>
                  <a:srgbClr val="0175C0"/>
                </a:solidFill>
              </a:rPr>
            </a:br>
            <a:r>
              <a:rPr lang="en-US" b="1" dirty="0">
                <a:solidFill>
                  <a:srgbClr val="0175C0"/>
                </a:solidFill>
              </a:rPr>
              <a:t>up-to-date, relevant skills</a:t>
            </a:r>
            <a:endParaRPr lang="en-US" b="1" dirty="0">
              <a:solidFill>
                <a:prstClr val="black"/>
              </a:solidFill>
            </a:endParaRPr>
          </a:p>
        </p:txBody>
      </p:sp>
    </p:spTree>
    <p:extLst>
      <p:ext uri="{BB962C8B-B14F-4D97-AF65-F5344CB8AC3E}">
        <p14:creationId xmlns:p14="http://schemas.microsoft.com/office/powerpoint/2010/main" val="3656866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 y="228299"/>
            <a:ext cx="10515600" cy="701675"/>
          </a:xfrm>
        </p:spPr>
        <p:txBody>
          <a:bodyPr/>
          <a:lstStyle/>
          <a:p>
            <a:r>
              <a:rPr lang="en-US" b="1" dirty="0"/>
              <a:t>Thank you to our </a:t>
            </a:r>
            <a:r>
              <a:rPr lang="en-US" b="1" dirty="0" smtClean="0"/>
              <a:t>Full Sponsors</a:t>
            </a:r>
            <a:r>
              <a:rPr lang="en-US" b="1"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0088" y="4507757"/>
            <a:ext cx="2813712" cy="185432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6424" y="190876"/>
            <a:ext cx="2421827" cy="751104"/>
          </a:xfrm>
          <a:prstGeom prst="rect">
            <a:avLst/>
          </a:prstGeom>
        </p:spPr>
      </p:pic>
      <p:pic>
        <p:nvPicPr>
          <p:cNvPr id="1028" name="Picture 4" descr="https://certificationnetworkgroup.org/resources/Pictures/PLogo_Primary_VUE_Blk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7087" y="1396662"/>
            <a:ext cx="3270250" cy="14971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1" y="870881"/>
            <a:ext cx="6196584" cy="256620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9199" y="4824303"/>
            <a:ext cx="2306674" cy="1537783"/>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95725" y="3327356"/>
            <a:ext cx="4400550" cy="1476384"/>
          </a:xfrm>
          <a:prstGeom prst="rect">
            <a:avLst/>
          </a:prstGeom>
        </p:spPr>
      </p:pic>
    </p:spTree>
    <p:extLst>
      <p:ext uri="{BB962C8B-B14F-4D97-AF65-F5344CB8AC3E}">
        <p14:creationId xmlns:p14="http://schemas.microsoft.com/office/powerpoint/2010/main" val="3157564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175C0"/>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184168" y="2703987"/>
            <a:ext cx="5740633" cy="2949575"/>
          </a:xfrm>
        </p:spPr>
        <p:txBody>
          <a:bodyPr>
            <a:normAutofit/>
          </a:bodyPr>
          <a:lstStyle/>
          <a:p>
            <a:r>
              <a:rPr lang="en-US" dirty="0" smtClean="0">
                <a:solidFill>
                  <a:srgbClr val="64BE5A"/>
                </a:solidFill>
              </a:rPr>
              <a:t>On the Horizon: Recertification Research</a:t>
            </a:r>
            <a:endParaRPr lang="en-US" dirty="0">
              <a:solidFill>
                <a:srgbClr val="64BE5A"/>
              </a:solidFill>
            </a:endParaRPr>
          </a:p>
        </p:txBody>
      </p:sp>
    </p:spTree>
    <p:extLst>
      <p:ext uri="{BB962C8B-B14F-4D97-AF65-F5344CB8AC3E}">
        <p14:creationId xmlns:p14="http://schemas.microsoft.com/office/powerpoint/2010/main" val="1673948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Recertification: The Achilles Heel</a:t>
            </a:r>
            <a:endParaRPr lang="en-US" dirty="0"/>
          </a:p>
        </p:txBody>
      </p:sp>
      <p:graphicFrame>
        <p:nvGraphicFramePr>
          <p:cNvPr id="5" name="Content Placeholder 4"/>
          <p:cNvGraphicFramePr>
            <a:graphicFrameLocks noGrp="1"/>
          </p:cNvGraphicFramePr>
          <p:nvPr>
            <p:ph idx="1"/>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9387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The Unequal Value of Recertification </a:t>
            </a:r>
            <a:r>
              <a:rPr lang="en-US" sz="2000" dirty="0"/>
              <a:t/>
            </a:r>
            <a:br>
              <a:rPr lang="en-US" sz="2000" dirty="0"/>
            </a:br>
            <a:r>
              <a:rPr lang="en-US" sz="2000" dirty="0"/>
              <a:t>Analysis of the National Survey of College Graduates</a:t>
            </a:r>
          </a:p>
        </p:txBody>
      </p:sp>
      <p:graphicFrame>
        <p:nvGraphicFramePr>
          <p:cNvPr id="6" name="Content Placeholder 6"/>
          <p:cNvGraphicFramePr>
            <a:graphicFrameLocks/>
          </p:cNvGraphicFramePr>
          <p:nvPr>
            <p:extLst/>
          </p:nvPr>
        </p:nvGraphicFramePr>
        <p:xfrm>
          <a:off x="2011532" y="143235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1399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800" dirty="0"/>
              <a:t>Understanding the Impact of Recertification</a:t>
            </a:r>
            <a:r>
              <a:rPr lang="en-US" dirty="0" smtClean="0"/>
              <a:t/>
            </a:r>
            <a:br>
              <a:rPr lang="en-US" dirty="0" smtClean="0"/>
            </a:br>
            <a:r>
              <a:rPr lang="en-US" sz="2200" dirty="0"/>
              <a:t>An Exploratory Multi-Case Study Proposal</a:t>
            </a:r>
            <a:br>
              <a:rPr lang="en-US" sz="2200" dirty="0"/>
            </a:br>
            <a:endParaRPr lang="en-US" sz="2200" dirty="0"/>
          </a:p>
        </p:txBody>
      </p:sp>
      <p:sp>
        <p:nvSpPr>
          <p:cNvPr id="3" name="Content Placeholder 2"/>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dirty="0"/>
          </a:p>
          <a:p>
            <a:endParaRPr lang="en-US" dirty="0"/>
          </a:p>
        </p:txBody>
      </p:sp>
      <p:graphicFrame>
        <p:nvGraphicFramePr>
          <p:cNvPr id="5" name="Content Placeholder 6"/>
          <p:cNvGraphicFramePr>
            <a:graphicFrameLocks/>
          </p:cNvGraphicFramePr>
          <p:nvPr>
            <p:extLst/>
          </p:nvPr>
        </p:nvGraphicFramePr>
        <p:xfrm>
          <a:off x="1981200" y="116602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9644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175C0"/>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184168" y="2703987"/>
            <a:ext cx="5740633" cy="2949575"/>
          </a:xfrm>
        </p:spPr>
        <p:txBody>
          <a:bodyPr>
            <a:normAutofit/>
          </a:bodyPr>
          <a:lstStyle/>
          <a:p>
            <a:r>
              <a:rPr lang="en-US" dirty="0" smtClean="0">
                <a:solidFill>
                  <a:srgbClr val="64BE5A"/>
                </a:solidFill>
              </a:rPr>
              <a:t>Questions?</a:t>
            </a:r>
            <a:endParaRPr lang="en-US" dirty="0">
              <a:solidFill>
                <a:srgbClr val="64BE5A"/>
              </a:solidFill>
            </a:endParaRPr>
          </a:p>
        </p:txBody>
      </p:sp>
    </p:spTree>
    <p:extLst>
      <p:ext uri="{BB962C8B-B14F-4D97-AF65-F5344CB8AC3E}">
        <p14:creationId xmlns:p14="http://schemas.microsoft.com/office/powerpoint/2010/main" val="1915646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64BE5A"/>
                </a:solidFill>
              </a:rPr>
              <a:t>f</a:t>
            </a:r>
            <a:r>
              <a:rPr lang="en-US" dirty="0" smtClean="0">
                <a:solidFill>
                  <a:srgbClr val="64BE5A"/>
                </a:solidFill>
              </a:rPr>
              <a:t>or more information</a:t>
            </a:r>
            <a:endParaRPr lang="en-US" dirty="0">
              <a:solidFill>
                <a:srgbClr val="64BE5A"/>
              </a:solidFill>
            </a:endParaRPr>
          </a:p>
        </p:txBody>
      </p:sp>
      <p:sp>
        <p:nvSpPr>
          <p:cNvPr id="5" name="Content Placeholder 4"/>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ctr">
              <a:spcBef>
                <a:spcPts val="0"/>
              </a:spcBef>
              <a:buNone/>
            </a:pPr>
            <a:r>
              <a:rPr lang="en-US" sz="2400" b="1" dirty="0">
                <a:solidFill>
                  <a:srgbClr val="0175C0"/>
                </a:solidFill>
              </a:rPr>
              <a:t/>
            </a:r>
            <a:br>
              <a:rPr lang="en-US" sz="2400" b="1" dirty="0">
                <a:solidFill>
                  <a:srgbClr val="0175C0"/>
                </a:solidFill>
              </a:rPr>
            </a:br>
            <a:r>
              <a:rPr lang="en-US" sz="2400" b="1" dirty="0">
                <a:solidFill>
                  <a:srgbClr val="0175C0"/>
                </a:solidFill>
              </a:rPr>
              <a:t/>
            </a:r>
            <a:br>
              <a:rPr lang="en-US" sz="2400" b="1" dirty="0">
                <a:solidFill>
                  <a:srgbClr val="0175C0"/>
                </a:solidFill>
              </a:rPr>
            </a:br>
            <a:r>
              <a:rPr lang="en-US" sz="2400" b="1" dirty="0">
                <a:solidFill>
                  <a:srgbClr val="0175C0"/>
                </a:solidFill>
              </a:rPr>
              <a:t/>
            </a:r>
            <a:br>
              <a:rPr lang="en-US" sz="2400" b="1" dirty="0">
                <a:solidFill>
                  <a:srgbClr val="0175C0"/>
                </a:solidFill>
              </a:rPr>
            </a:br>
            <a:r>
              <a:rPr lang="en-US" sz="2400" b="1" dirty="0">
                <a:solidFill>
                  <a:srgbClr val="0175C0"/>
                </a:solidFill>
              </a:rPr>
              <a:t>Workcred Headquarters</a:t>
            </a:r>
          </a:p>
          <a:p>
            <a:pPr marL="0" indent="0" algn="ctr">
              <a:spcBef>
                <a:spcPts val="0"/>
              </a:spcBef>
              <a:buNone/>
            </a:pPr>
            <a:r>
              <a:rPr lang="en-US" sz="2400" dirty="0">
                <a:solidFill>
                  <a:srgbClr val="0175C0"/>
                </a:solidFill>
              </a:rPr>
              <a:t>1899 L Street, NW</a:t>
            </a:r>
          </a:p>
          <a:p>
            <a:pPr marL="0" indent="0" algn="ctr">
              <a:spcBef>
                <a:spcPts val="0"/>
              </a:spcBef>
              <a:buNone/>
            </a:pPr>
            <a:r>
              <a:rPr lang="en-US" sz="2400" dirty="0">
                <a:solidFill>
                  <a:srgbClr val="0175C0"/>
                </a:solidFill>
              </a:rPr>
              <a:t>Washington, DC 20036</a:t>
            </a:r>
          </a:p>
          <a:p>
            <a:pPr marL="0" indent="0" algn="ctr">
              <a:spcBef>
                <a:spcPts val="0"/>
              </a:spcBef>
              <a:buNone/>
            </a:pPr>
            <a:r>
              <a:rPr lang="en-US" sz="2400" dirty="0">
                <a:solidFill>
                  <a:srgbClr val="64BE5A"/>
                </a:solidFill>
              </a:rPr>
              <a:t>www.workcred.org</a:t>
            </a:r>
          </a:p>
        </p:txBody>
      </p:sp>
      <p:sp>
        <p:nvSpPr>
          <p:cNvPr id="6" name="Text Placeholder 5"/>
          <p:cNvSpPr>
            <a:spLocks noGrp="1"/>
          </p:cNvSpPr>
          <p:nvPr>
            <p:ph type="body" sz="half" idx="2"/>
          </p:nvPr>
        </p:nvSpPr>
        <p:spPr>
          <a:ln w="12700">
            <a:solidFill>
              <a:srgbClr val="0175C0"/>
            </a:solidFill>
          </a:ln>
        </p:spPr>
        <p:txBody>
          <a:bodyPr/>
          <a:lstStyle/>
          <a:p>
            <a:endParaRPr lang="en-US" dirty="0" smtClean="0"/>
          </a:p>
          <a:p>
            <a:pPr algn="ctr">
              <a:spcBef>
                <a:spcPts val="0"/>
              </a:spcBef>
            </a:pPr>
            <a:r>
              <a:rPr lang="en-US" sz="2400" b="1" dirty="0"/>
              <a:t/>
            </a:r>
            <a:br>
              <a:rPr lang="en-US" sz="2400" b="1" dirty="0"/>
            </a:br>
            <a:r>
              <a:rPr lang="en-US" sz="2400" b="1" dirty="0"/>
              <a:t/>
            </a:r>
            <a:br>
              <a:rPr lang="en-US" sz="2400" b="1" dirty="0"/>
            </a:br>
            <a:r>
              <a:rPr lang="en-US" sz="2400" b="1" dirty="0"/>
              <a:t/>
            </a:r>
            <a:br>
              <a:rPr lang="en-US" sz="2400" b="1" dirty="0"/>
            </a:br>
            <a:r>
              <a:rPr lang="en-US" sz="2400" b="1" dirty="0">
                <a:solidFill>
                  <a:srgbClr val="0175C0"/>
                </a:solidFill>
              </a:rPr>
              <a:t>Roy Swift</a:t>
            </a:r>
          </a:p>
          <a:p>
            <a:pPr algn="ctr">
              <a:spcBef>
                <a:spcPts val="0"/>
              </a:spcBef>
            </a:pPr>
            <a:r>
              <a:rPr lang="en-US" sz="1800" b="1" dirty="0">
                <a:solidFill>
                  <a:srgbClr val="0175C0"/>
                </a:solidFill>
              </a:rPr>
              <a:t>Executive Director</a:t>
            </a:r>
          </a:p>
          <a:p>
            <a:pPr algn="ctr">
              <a:spcBef>
                <a:spcPts val="0"/>
              </a:spcBef>
            </a:pPr>
            <a:r>
              <a:rPr lang="en-US" sz="1800" b="1" dirty="0">
                <a:solidFill>
                  <a:srgbClr val="0175C0"/>
                </a:solidFill>
              </a:rPr>
              <a:t>Workcred</a:t>
            </a:r>
          </a:p>
          <a:p>
            <a:pPr algn="ctr">
              <a:spcBef>
                <a:spcPts val="0"/>
              </a:spcBef>
            </a:pPr>
            <a:r>
              <a:rPr lang="en-US" sz="1800" dirty="0">
                <a:solidFill>
                  <a:srgbClr val="64BE5A"/>
                </a:solidFill>
              </a:rPr>
              <a:t>rswift@workcred.org</a:t>
            </a:r>
          </a:p>
          <a:p>
            <a:pPr algn="ctr">
              <a:spcBef>
                <a:spcPts val="0"/>
              </a:spcBef>
            </a:pPr>
            <a:r>
              <a:rPr lang="en-US" sz="1800" dirty="0">
                <a:solidFill>
                  <a:srgbClr val="64BE5A"/>
                </a:solidFill>
              </a:rPr>
              <a:t>202.331.3617</a:t>
            </a:r>
          </a:p>
          <a:p>
            <a:pPr algn="ctr">
              <a:spcBef>
                <a:spcPts val="0"/>
              </a:spcBef>
            </a:pPr>
            <a:r>
              <a:rPr lang="en-US" sz="1800" dirty="0">
                <a:solidFill>
                  <a:srgbClr val="64BE5A"/>
                </a:solidFill>
              </a:rPr>
              <a:t>www.workcred.org</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1478280"/>
            <a:ext cx="3657600" cy="1737360"/>
          </a:xfrm>
          <a:prstGeom prst="rect">
            <a:avLst/>
          </a:prstGeom>
        </p:spPr>
      </p:pic>
    </p:spTree>
    <p:extLst>
      <p:ext uri="{BB962C8B-B14F-4D97-AF65-F5344CB8AC3E}">
        <p14:creationId xmlns:p14="http://schemas.microsoft.com/office/powerpoint/2010/main" val="24830602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588" y="456160"/>
            <a:ext cx="7762009" cy="3116580"/>
          </a:xfrm>
        </p:spPr>
        <p:txBody>
          <a:bodyPr>
            <a:normAutofit fontScale="90000"/>
          </a:bodyPr>
          <a:lstStyle/>
          <a:p>
            <a:pPr algn="ctr">
              <a:spcAft>
                <a:spcPts val="1600"/>
              </a:spcAft>
            </a:pPr>
            <a:r>
              <a:rPr lang="en-US" sz="4400" dirty="0"/>
              <a:t>Advancing </a:t>
            </a:r>
            <a:br>
              <a:rPr lang="en-US" sz="4400" dirty="0"/>
            </a:br>
            <a:r>
              <a:rPr lang="en-US" sz="4400" dirty="0"/>
              <a:t>Credential Transparency </a:t>
            </a:r>
            <a:br>
              <a:rPr lang="en-US" sz="4400" dirty="0"/>
            </a:br>
            <a:r>
              <a:rPr lang="en-US" sz="4400" dirty="0"/>
              <a:t>and </a:t>
            </a:r>
            <a:br>
              <a:rPr lang="en-US" sz="4400" dirty="0"/>
            </a:br>
            <a:r>
              <a:rPr lang="en-US" sz="4400" dirty="0"/>
              <a:t>Raising </a:t>
            </a:r>
            <a:br>
              <a:rPr lang="en-US" sz="4400" dirty="0"/>
            </a:br>
            <a:r>
              <a:rPr lang="en-US" sz="4400" dirty="0"/>
              <a:t>Credential Literacy </a:t>
            </a:r>
            <a:r>
              <a:rPr lang="en-US" dirty="0"/>
              <a:t/>
            </a:r>
            <a:br>
              <a:rPr lang="en-US" dirty="0"/>
            </a:br>
            <a:endParaRPr lang="en-US" sz="2200" dirty="0"/>
          </a:p>
        </p:txBody>
      </p:sp>
      <p:sp>
        <p:nvSpPr>
          <p:cNvPr id="3" name="Text Placeholder 2"/>
          <p:cNvSpPr>
            <a:spLocks noGrp="1"/>
          </p:cNvSpPr>
          <p:nvPr>
            <p:ph type="body" idx="1"/>
          </p:nvPr>
        </p:nvSpPr>
        <p:spPr>
          <a:xfrm>
            <a:off x="858746" y="4677966"/>
            <a:ext cx="5775206" cy="510902"/>
          </a:xfrm>
        </p:spPr>
        <p:txBody>
          <a:bodyPr>
            <a:normAutofit/>
          </a:bodyPr>
          <a:lstStyle/>
          <a:p>
            <a:r>
              <a:rPr lang="en-US" sz="1800" b="1" dirty="0"/>
              <a:t>February 2019</a:t>
            </a:r>
          </a:p>
        </p:txBody>
      </p:sp>
      <p:sp>
        <p:nvSpPr>
          <p:cNvPr id="5" name="Text Box 2"/>
          <p:cNvSpPr txBox="1">
            <a:spLocks noChangeArrowheads="1"/>
          </p:cNvSpPr>
          <p:nvPr/>
        </p:nvSpPr>
        <p:spPr bwMode="auto">
          <a:xfrm>
            <a:off x="2088391" y="6063262"/>
            <a:ext cx="415925" cy="27114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700" dirty="0">
                <a:solidFill>
                  <a:srgbClr val="144448"/>
                </a:solidFill>
                <a:latin typeface="Titillium" panose="00000500000000000000" pitchFamily="50" charset="0"/>
                <a:ea typeface="Calibri" panose="020F0502020204030204" pitchFamily="34" charset="0"/>
                <a:cs typeface="Segoe UI" panose="020B0502040204020203" pitchFamily="34" charset="0"/>
              </a:rPr>
              <a:t>TM</a:t>
            </a:r>
            <a:endParaRPr lang="en-US" sz="1100" dirty="0">
              <a:solidFill>
                <a:srgbClr val="174C4F"/>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98247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 xmlns:a16="http://schemas.microsoft.com/office/drawing/2014/main" id="{BEF25058-429A-C74A-BD25-497ABA1B5EFD}"/>
              </a:ext>
            </a:extLst>
          </p:cNvPr>
          <p:cNvSpPr txBox="1">
            <a:spLocks/>
          </p:cNvSpPr>
          <p:nvPr/>
        </p:nvSpPr>
        <p:spPr>
          <a:xfrm>
            <a:off x="1301321" y="213387"/>
            <a:ext cx="10861431" cy="55002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scene3d>
              <a:camera prst="orthographicFront"/>
              <a:lightRig rig="threePt" dir="t"/>
            </a:scene3d>
            <a:sp3d extrusionH="57150">
              <a:bevelT w="38100" h="38100"/>
              <a:bevelB w="38100" h="38100"/>
            </a:sp3d>
          </a:bodyPr>
          <a:lstStyle>
            <a:lvl1pPr marL="0" marR="0" indent="0" algn="l" defTabSz="914400" rtl="0" eaLnBrk="1" latinLnBrk="0" hangingPunct="1">
              <a:lnSpc>
                <a:spcPts val="3200"/>
              </a:lnSpc>
              <a:spcBef>
                <a:spcPts val="0"/>
              </a:spcBef>
              <a:spcAft>
                <a:spcPts val="0"/>
              </a:spcAft>
              <a:buClrTx/>
              <a:buSzTx/>
              <a:buFontTx/>
              <a:buNone/>
              <a:tabLst>
                <a:tab pos="342900" algn="l"/>
                <a:tab pos="685800" algn="l"/>
                <a:tab pos="1041400" algn="l"/>
                <a:tab pos="1384300" algn="l"/>
                <a:tab pos="1739900" algn="l"/>
                <a:tab pos="2082800" algn="l"/>
                <a:tab pos="2438400" algn="l"/>
                <a:tab pos="2781300" algn="l"/>
                <a:tab pos="3124200" algn="l"/>
                <a:tab pos="3479800" algn="l"/>
                <a:tab pos="3822700" algn="l"/>
                <a:tab pos="4178300" algn="l"/>
              </a:tabLst>
              <a:defRPr sz="2300" b="0" i="0" u="none" strike="noStrike" cap="none" spc="0" baseline="0">
                <a:ln>
                  <a:noFill/>
                </a:ln>
                <a:solidFill>
                  <a:srgbClr val="112032"/>
                </a:solidFill>
                <a:uFillTx/>
                <a:latin typeface="Titillium Web Light" pitchFamily="2" charset="77"/>
                <a:ea typeface="Titillium Web Light" pitchFamily="2" charset="77"/>
                <a:cs typeface="Titillium Web Light" pitchFamily="2" charset="77"/>
                <a:sym typeface="Gilroy Light"/>
              </a:defRPr>
            </a:lvl1pPr>
            <a:lvl2pPr marL="676275" marR="0" indent="-219075" algn="l" defTabSz="914400" rtl="0" eaLnBrk="1" latinLnBrk="0" hangingPunct="1">
              <a:lnSpc>
                <a:spcPts val="3200"/>
              </a:lnSpc>
              <a:spcBef>
                <a:spcPts val="0"/>
              </a:spcBef>
              <a:spcAft>
                <a:spcPts val="0"/>
              </a:spcAft>
              <a:buClrTx/>
              <a:buSzPct val="100000"/>
              <a:buFontTx/>
              <a:buChar char="•"/>
              <a:tabLst>
                <a:tab pos="342900" algn="l"/>
                <a:tab pos="685800" algn="l"/>
                <a:tab pos="1041400" algn="l"/>
                <a:tab pos="1384300" algn="l"/>
                <a:tab pos="1739900" algn="l"/>
                <a:tab pos="2082800" algn="l"/>
                <a:tab pos="2438400" algn="l"/>
                <a:tab pos="2781300" algn="l"/>
                <a:tab pos="3124200" algn="l"/>
                <a:tab pos="3479800" algn="l"/>
                <a:tab pos="3822700" algn="l"/>
                <a:tab pos="4178300" algn="l"/>
              </a:tabLst>
              <a:defRPr sz="2300" b="0" i="0" u="none" strike="noStrike" cap="none" spc="0" baseline="0">
                <a:ln>
                  <a:noFill/>
                </a:ln>
                <a:solidFill>
                  <a:srgbClr val="112032"/>
                </a:solidFill>
                <a:uFillTx/>
                <a:latin typeface="Titillium Web Light" pitchFamily="2" charset="77"/>
                <a:ea typeface="Titillium Web Light" pitchFamily="2" charset="77"/>
                <a:cs typeface="Titillium Web Light" pitchFamily="2" charset="77"/>
                <a:sym typeface="Gilroy Light"/>
              </a:defRPr>
            </a:lvl2pPr>
            <a:lvl3pPr marL="1177289" marR="0" indent="-262889" algn="l" defTabSz="914400" rtl="0" eaLnBrk="1" latinLnBrk="0" hangingPunct="1">
              <a:lnSpc>
                <a:spcPts val="3200"/>
              </a:lnSpc>
              <a:spcBef>
                <a:spcPts val="0"/>
              </a:spcBef>
              <a:spcAft>
                <a:spcPts val="0"/>
              </a:spcAft>
              <a:buClrTx/>
              <a:buSzPct val="100000"/>
              <a:buFontTx/>
              <a:buChar char="•"/>
              <a:tabLst>
                <a:tab pos="342900" algn="l"/>
                <a:tab pos="685800" algn="l"/>
                <a:tab pos="1041400" algn="l"/>
                <a:tab pos="1384300" algn="l"/>
                <a:tab pos="1739900" algn="l"/>
                <a:tab pos="2082800" algn="l"/>
                <a:tab pos="2438400" algn="l"/>
                <a:tab pos="2781300" algn="l"/>
                <a:tab pos="3124200" algn="l"/>
                <a:tab pos="3479800" algn="l"/>
                <a:tab pos="3822700" algn="l"/>
                <a:tab pos="4178300" algn="l"/>
              </a:tabLst>
              <a:defRPr sz="2300" b="0" i="0" u="none" strike="noStrike" cap="none" spc="0" baseline="0">
                <a:ln>
                  <a:noFill/>
                </a:ln>
                <a:solidFill>
                  <a:srgbClr val="112032"/>
                </a:solidFill>
                <a:uFillTx/>
                <a:latin typeface="Titillium Web Light" pitchFamily="2" charset="77"/>
                <a:ea typeface="Titillium Web Light" pitchFamily="2" charset="77"/>
                <a:cs typeface="Titillium Web Light" pitchFamily="2" charset="77"/>
                <a:sym typeface="Gilroy Light"/>
              </a:defRPr>
            </a:lvl3pPr>
            <a:lvl4pPr marL="1663700" marR="0" indent="-292100" algn="l" defTabSz="914400" rtl="0" eaLnBrk="1" latinLnBrk="0" hangingPunct="1">
              <a:lnSpc>
                <a:spcPts val="3200"/>
              </a:lnSpc>
              <a:spcBef>
                <a:spcPts val="0"/>
              </a:spcBef>
              <a:spcAft>
                <a:spcPts val="0"/>
              </a:spcAft>
              <a:buClrTx/>
              <a:buSzPct val="100000"/>
              <a:buFontTx/>
              <a:buChar char="•"/>
              <a:tabLst>
                <a:tab pos="342900" algn="l"/>
                <a:tab pos="685800" algn="l"/>
                <a:tab pos="1041400" algn="l"/>
                <a:tab pos="1384300" algn="l"/>
                <a:tab pos="1739900" algn="l"/>
                <a:tab pos="2082800" algn="l"/>
                <a:tab pos="2438400" algn="l"/>
                <a:tab pos="2781300" algn="l"/>
                <a:tab pos="3124200" algn="l"/>
                <a:tab pos="3479800" algn="l"/>
                <a:tab pos="3822700" algn="l"/>
                <a:tab pos="4178300" algn="l"/>
              </a:tabLst>
              <a:defRPr sz="2300" b="0" i="0" u="none" strike="noStrike" cap="none" spc="0" baseline="0">
                <a:ln>
                  <a:noFill/>
                </a:ln>
                <a:solidFill>
                  <a:srgbClr val="112032"/>
                </a:solidFill>
                <a:uFillTx/>
                <a:latin typeface="Titillium Web Light" pitchFamily="2" charset="77"/>
                <a:ea typeface="Titillium Web Light" pitchFamily="2" charset="77"/>
                <a:cs typeface="Titillium Web Light" pitchFamily="2" charset="77"/>
                <a:sym typeface="Gilroy Light"/>
              </a:defRPr>
            </a:lvl4pPr>
            <a:lvl5pPr marL="2120900" marR="0" indent="-292100" algn="l" defTabSz="914400" rtl="0" eaLnBrk="1" latinLnBrk="0" hangingPunct="1">
              <a:lnSpc>
                <a:spcPts val="3200"/>
              </a:lnSpc>
              <a:spcBef>
                <a:spcPts val="0"/>
              </a:spcBef>
              <a:spcAft>
                <a:spcPts val="0"/>
              </a:spcAft>
              <a:buClrTx/>
              <a:buSzPct val="100000"/>
              <a:buFontTx/>
              <a:buChar char="•"/>
              <a:tabLst>
                <a:tab pos="342900" algn="l"/>
                <a:tab pos="685800" algn="l"/>
                <a:tab pos="1041400" algn="l"/>
                <a:tab pos="1384300" algn="l"/>
                <a:tab pos="1739900" algn="l"/>
                <a:tab pos="2082800" algn="l"/>
                <a:tab pos="2438400" algn="l"/>
                <a:tab pos="2781300" algn="l"/>
                <a:tab pos="3124200" algn="l"/>
                <a:tab pos="3479800" algn="l"/>
                <a:tab pos="3822700" algn="l"/>
                <a:tab pos="4178300" algn="l"/>
              </a:tabLst>
              <a:defRPr sz="2300" b="0" i="0" u="none" strike="noStrike" cap="none" spc="0" baseline="0">
                <a:ln>
                  <a:noFill/>
                </a:ln>
                <a:solidFill>
                  <a:srgbClr val="112032"/>
                </a:solidFill>
                <a:uFillTx/>
                <a:latin typeface="Titillium Web Light" pitchFamily="2" charset="77"/>
                <a:ea typeface="Titillium Web Light" pitchFamily="2" charset="77"/>
                <a:cs typeface="Titillium Web Light" pitchFamily="2" charset="77"/>
                <a:sym typeface="Gilroy Light"/>
              </a:defRPr>
            </a:lvl5pPr>
            <a:lvl6pPr marL="2692400" marR="0" indent="-406400" algn="l" defTabSz="914400" rtl="0" eaLnBrk="1" latinLnBrk="0" hangingPunct="1">
              <a:lnSpc>
                <a:spcPct val="140000"/>
              </a:lnSpc>
              <a:spcBef>
                <a:spcPts val="0"/>
              </a:spcBef>
              <a:spcAft>
                <a:spcPts val="0"/>
              </a:spcAft>
              <a:buClrTx/>
              <a:buSzPct val="100000"/>
              <a:buFontTx/>
              <a:buChar char="•"/>
              <a:tabLst/>
              <a:defRPr sz="3200" b="0" i="0" u="none" strike="noStrike" cap="none" spc="0" baseline="0">
                <a:ln>
                  <a:noFill/>
                </a:ln>
                <a:solidFill>
                  <a:srgbClr val="072034"/>
                </a:solidFill>
                <a:uFillTx/>
                <a:latin typeface="Titillium Web Light"/>
                <a:ea typeface="Titillium Web Light"/>
                <a:cs typeface="Titillium Web Light"/>
                <a:sym typeface="Titillium Web Light"/>
              </a:defRPr>
            </a:lvl6pPr>
            <a:lvl7pPr marL="3149600" marR="0" indent="-406400" algn="l" defTabSz="914400" rtl="0" eaLnBrk="1" latinLnBrk="0" hangingPunct="1">
              <a:lnSpc>
                <a:spcPct val="140000"/>
              </a:lnSpc>
              <a:spcBef>
                <a:spcPts val="0"/>
              </a:spcBef>
              <a:spcAft>
                <a:spcPts val="0"/>
              </a:spcAft>
              <a:buClrTx/>
              <a:buSzPct val="100000"/>
              <a:buFontTx/>
              <a:buChar char="•"/>
              <a:tabLst/>
              <a:defRPr sz="3200" b="0" i="0" u="none" strike="noStrike" cap="none" spc="0" baseline="0">
                <a:ln>
                  <a:noFill/>
                </a:ln>
                <a:solidFill>
                  <a:srgbClr val="072034"/>
                </a:solidFill>
                <a:uFillTx/>
                <a:latin typeface="Titillium Web Light"/>
                <a:ea typeface="Titillium Web Light"/>
                <a:cs typeface="Titillium Web Light"/>
                <a:sym typeface="Titillium Web Light"/>
              </a:defRPr>
            </a:lvl7pPr>
            <a:lvl8pPr marL="3606800" marR="0" indent="-406400" algn="l" defTabSz="914400" rtl="0" eaLnBrk="1" latinLnBrk="0" hangingPunct="1">
              <a:lnSpc>
                <a:spcPct val="140000"/>
              </a:lnSpc>
              <a:spcBef>
                <a:spcPts val="0"/>
              </a:spcBef>
              <a:spcAft>
                <a:spcPts val="0"/>
              </a:spcAft>
              <a:buClrTx/>
              <a:buSzPct val="100000"/>
              <a:buFontTx/>
              <a:buChar char="•"/>
              <a:tabLst/>
              <a:defRPr sz="3200" b="0" i="0" u="none" strike="noStrike" cap="none" spc="0" baseline="0">
                <a:ln>
                  <a:noFill/>
                </a:ln>
                <a:solidFill>
                  <a:srgbClr val="072034"/>
                </a:solidFill>
                <a:uFillTx/>
                <a:latin typeface="Titillium Web Light"/>
                <a:ea typeface="Titillium Web Light"/>
                <a:cs typeface="Titillium Web Light"/>
                <a:sym typeface="Titillium Web Light"/>
              </a:defRPr>
            </a:lvl8pPr>
            <a:lvl9pPr marL="4064000" marR="0" indent="-406400" algn="l" defTabSz="914400" rtl="0" eaLnBrk="1" latinLnBrk="0" hangingPunct="1">
              <a:lnSpc>
                <a:spcPct val="140000"/>
              </a:lnSpc>
              <a:spcBef>
                <a:spcPts val="0"/>
              </a:spcBef>
              <a:spcAft>
                <a:spcPts val="0"/>
              </a:spcAft>
              <a:buClrTx/>
              <a:buSzPct val="100000"/>
              <a:buFontTx/>
              <a:buChar char="•"/>
              <a:tabLst/>
              <a:defRPr sz="3200" b="0" i="0" u="none" strike="noStrike" cap="none" spc="0" baseline="0">
                <a:ln>
                  <a:noFill/>
                </a:ln>
                <a:solidFill>
                  <a:srgbClr val="072034"/>
                </a:solidFill>
                <a:uFillTx/>
                <a:latin typeface="Titillium Web Light"/>
                <a:ea typeface="Titillium Web Light"/>
                <a:cs typeface="Titillium Web Light"/>
                <a:sym typeface="Titillium Web Light"/>
              </a:defRPr>
            </a:lvl9pPr>
          </a:lstStyle>
          <a:p>
            <a:pPr algn="ctr"/>
            <a:r>
              <a:rPr lang="en-US" sz="3600" dirty="0">
                <a:solidFill>
                  <a:srgbClr val="072034"/>
                </a:solidFill>
                <a:latin typeface="Gill Sans MT" panose="020B0502020104020203" pitchFamily="34" charset="77"/>
              </a:rPr>
              <a:t>The Problem – Lack of Understanding for</a:t>
            </a:r>
            <a:r>
              <a:rPr lang="en-US" sz="3600" i="1" u="sng" dirty="0">
                <a:solidFill>
                  <a:srgbClr val="072034"/>
                </a:solidFill>
                <a:latin typeface="Gill Sans MT" panose="020B0502020104020203" pitchFamily="34" charset="77"/>
              </a:rPr>
              <a:t> All </a:t>
            </a:r>
            <a:r>
              <a:rPr lang="en-US" sz="3600" dirty="0">
                <a:solidFill>
                  <a:srgbClr val="072034"/>
                </a:solidFill>
                <a:latin typeface="Gill Sans MT" panose="020B0502020104020203" pitchFamily="34" charset="77"/>
              </a:rPr>
              <a:t>Credentials </a:t>
            </a:r>
          </a:p>
          <a:p>
            <a:endParaRPr lang="en-US" sz="3600" dirty="0">
              <a:solidFill>
                <a:srgbClr val="072034"/>
              </a:solidFill>
              <a:latin typeface="Gill Sans MT" panose="020B0502020104020203" pitchFamily="34" charset="77"/>
            </a:endParaRPr>
          </a:p>
          <a:p>
            <a:endParaRPr lang="en-US" sz="3600" dirty="0">
              <a:solidFill>
                <a:srgbClr val="072034"/>
              </a:solidFill>
              <a:latin typeface="Gill Sans MT" panose="020B0502020104020203" pitchFamily="34" charset="77"/>
            </a:endParaRPr>
          </a:p>
          <a:p>
            <a:endParaRPr lang="en-US" sz="3600" u="sng" dirty="0">
              <a:solidFill>
                <a:srgbClr val="072034"/>
              </a:solidFill>
              <a:latin typeface="Gill Sans MT" panose="020B0502020104020203" pitchFamily="34" charset="77"/>
            </a:endParaRPr>
          </a:p>
          <a:p>
            <a:endParaRPr lang="en-US" sz="3600" u="sng" dirty="0">
              <a:solidFill>
                <a:srgbClr val="072034"/>
              </a:solidFill>
              <a:latin typeface="Gill Sans MT" panose="020B0502020104020203" pitchFamily="34" charset="77"/>
            </a:endParaRPr>
          </a:p>
        </p:txBody>
      </p:sp>
      <p:grpSp>
        <p:nvGrpSpPr>
          <p:cNvPr id="7" name="Group 6">
            <a:extLst>
              <a:ext uri="{FF2B5EF4-FFF2-40B4-BE49-F238E27FC236}">
                <a16:creationId xmlns="" xmlns:a16="http://schemas.microsoft.com/office/drawing/2014/main" id="{C1B01EE7-1D5B-F542-AAA4-729FF2564843}"/>
              </a:ext>
            </a:extLst>
          </p:cNvPr>
          <p:cNvGrpSpPr/>
          <p:nvPr/>
        </p:nvGrpSpPr>
        <p:grpSpPr>
          <a:xfrm>
            <a:off x="9827487" y="900167"/>
            <a:ext cx="2743200" cy="1165121"/>
            <a:chOff x="9824262" y="638444"/>
            <a:chExt cx="2743200" cy="1165121"/>
          </a:xfrm>
        </p:grpSpPr>
        <p:pic>
          <p:nvPicPr>
            <p:cNvPr id="8" name="Picture 7">
              <a:extLst>
                <a:ext uri="{FF2B5EF4-FFF2-40B4-BE49-F238E27FC236}">
                  <a16:creationId xmlns="" xmlns:a16="http://schemas.microsoft.com/office/drawing/2014/main" id="{61FD4D43-BB2E-EA4E-810C-4842AAFD051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658149" y="638444"/>
              <a:ext cx="1075427" cy="1075427"/>
            </a:xfrm>
            <a:prstGeom prst="rect">
              <a:avLst/>
            </a:prstGeom>
          </p:spPr>
        </p:pic>
        <p:sp>
          <p:nvSpPr>
            <p:cNvPr id="9" name="TextBox 8">
              <a:extLst>
                <a:ext uri="{FF2B5EF4-FFF2-40B4-BE49-F238E27FC236}">
                  <a16:creationId xmlns="" xmlns:a16="http://schemas.microsoft.com/office/drawing/2014/main" id="{40414FC3-E983-6744-AE06-CCD3FDA94AA9}"/>
                </a:ext>
              </a:extLst>
            </p:cNvPr>
            <p:cNvSpPr txBox="1"/>
            <p:nvPr/>
          </p:nvSpPr>
          <p:spPr>
            <a:xfrm>
              <a:off x="9824262" y="1549649"/>
              <a:ext cx="2743200" cy="253916"/>
            </a:xfrm>
            <a:prstGeom prst="rect">
              <a:avLst/>
            </a:prstGeom>
            <a:noFill/>
          </p:spPr>
          <p:txBody>
            <a:bodyPr wrap="square" rtlCol="0">
              <a:spAutoFit/>
            </a:bodyPr>
            <a:lstStyle/>
            <a:p>
              <a:pPr algn="ctr"/>
              <a:r>
                <a:rPr lang="en-US" sz="1050" b="1" dirty="0">
                  <a:solidFill>
                    <a:srgbClr val="414142"/>
                  </a:solidFill>
                  <a:latin typeface="Arial" panose="020B0604020202020204" pitchFamily="34" charset="0"/>
                  <a:cs typeface="Arial" panose="020B0604020202020204" pitchFamily="34" charset="0"/>
                </a:rPr>
                <a:t>Quality Assurance (QA)</a:t>
              </a:r>
            </a:p>
          </p:txBody>
        </p:sp>
      </p:grpSp>
      <p:pic>
        <p:nvPicPr>
          <p:cNvPr id="10" name="Picture 9">
            <a:extLst>
              <a:ext uri="{FF2B5EF4-FFF2-40B4-BE49-F238E27FC236}">
                <a16:creationId xmlns="" xmlns:a16="http://schemas.microsoft.com/office/drawing/2014/main" id="{F2EECBCE-0FAF-4E4A-AF6D-5A5E01711DDD}"/>
              </a:ext>
            </a:extLst>
          </p:cNvPr>
          <p:cNvPicPr>
            <a:picLocks noChangeAspect="1"/>
          </p:cNvPicPr>
          <p:nvPr/>
        </p:nvPicPr>
        <p:blipFill rotWithShape="1">
          <a:blip r:embed="rId3">
            <a:extLst>
              <a:ext uri="{28A0092B-C50C-407E-A947-70E740481C1C}">
                <a14:useLocalDpi xmlns:a14="http://schemas.microsoft.com/office/drawing/2010/main"/>
              </a:ext>
            </a:extLst>
          </a:blip>
          <a:srcRect l="88456" r="99" b="-82"/>
          <a:stretch/>
        </p:blipFill>
        <p:spPr>
          <a:xfrm>
            <a:off x="9206132" y="1870815"/>
            <a:ext cx="1099776" cy="1204894"/>
          </a:xfrm>
          <a:prstGeom prst="rect">
            <a:avLst/>
          </a:prstGeom>
        </p:spPr>
      </p:pic>
      <p:pic>
        <p:nvPicPr>
          <p:cNvPr id="11" name="Picture 10">
            <a:extLst>
              <a:ext uri="{FF2B5EF4-FFF2-40B4-BE49-F238E27FC236}">
                <a16:creationId xmlns="" xmlns:a16="http://schemas.microsoft.com/office/drawing/2014/main" id="{C4127D2B-7BC8-BD44-B802-957B946FF2F4}"/>
              </a:ext>
            </a:extLst>
          </p:cNvPr>
          <p:cNvPicPr>
            <a:picLocks noChangeAspect="1"/>
          </p:cNvPicPr>
          <p:nvPr/>
        </p:nvPicPr>
        <p:blipFill rotWithShape="1">
          <a:blip r:embed="rId3">
            <a:extLst>
              <a:ext uri="{28A0092B-C50C-407E-A947-70E740481C1C}">
                <a14:useLocalDpi xmlns:a14="http://schemas.microsoft.com/office/drawing/2010/main"/>
              </a:ext>
            </a:extLst>
          </a:blip>
          <a:srcRect r="89183" b="-82"/>
          <a:stretch/>
        </p:blipFill>
        <p:spPr>
          <a:xfrm>
            <a:off x="828329" y="1074384"/>
            <a:ext cx="1039444" cy="1204894"/>
          </a:xfrm>
          <a:prstGeom prst="rect">
            <a:avLst/>
          </a:prstGeom>
        </p:spPr>
      </p:pic>
      <p:pic>
        <p:nvPicPr>
          <p:cNvPr id="12" name="Picture 11">
            <a:extLst>
              <a:ext uri="{FF2B5EF4-FFF2-40B4-BE49-F238E27FC236}">
                <a16:creationId xmlns="" xmlns:a16="http://schemas.microsoft.com/office/drawing/2014/main" id="{43B273A4-A2CC-084A-B385-08ED420808FB}"/>
              </a:ext>
            </a:extLst>
          </p:cNvPr>
          <p:cNvPicPr>
            <a:picLocks noChangeAspect="1"/>
          </p:cNvPicPr>
          <p:nvPr/>
        </p:nvPicPr>
        <p:blipFill rotWithShape="1">
          <a:blip r:embed="rId3">
            <a:extLst>
              <a:ext uri="{28A0092B-C50C-407E-A947-70E740481C1C}">
                <a14:useLocalDpi xmlns:a14="http://schemas.microsoft.com/office/drawing/2010/main"/>
              </a:ext>
            </a:extLst>
          </a:blip>
          <a:srcRect l="12491" r="75040" b="-82"/>
          <a:stretch/>
        </p:blipFill>
        <p:spPr>
          <a:xfrm>
            <a:off x="1983438" y="1725014"/>
            <a:ext cx="1198128" cy="1204894"/>
          </a:xfrm>
          <a:prstGeom prst="rect">
            <a:avLst/>
          </a:prstGeom>
        </p:spPr>
      </p:pic>
      <p:pic>
        <p:nvPicPr>
          <p:cNvPr id="13" name="Picture 12">
            <a:extLst>
              <a:ext uri="{FF2B5EF4-FFF2-40B4-BE49-F238E27FC236}">
                <a16:creationId xmlns="" xmlns:a16="http://schemas.microsoft.com/office/drawing/2014/main" id="{317D3955-11B8-B246-B533-8B2976C49EE1}"/>
              </a:ext>
            </a:extLst>
          </p:cNvPr>
          <p:cNvPicPr>
            <a:picLocks noChangeAspect="1"/>
          </p:cNvPicPr>
          <p:nvPr/>
        </p:nvPicPr>
        <p:blipFill rotWithShape="1">
          <a:blip r:embed="rId3">
            <a:extLst>
              <a:ext uri="{28A0092B-C50C-407E-A947-70E740481C1C}">
                <a14:useLocalDpi xmlns:a14="http://schemas.microsoft.com/office/drawing/2010/main"/>
              </a:ext>
            </a:extLst>
          </a:blip>
          <a:srcRect l="23903" r="62484" b="-82"/>
          <a:stretch/>
        </p:blipFill>
        <p:spPr>
          <a:xfrm>
            <a:off x="3073055" y="998496"/>
            <a:ext cx="1308100" cy="1204894"/>
          </a:xfrm>
          <a:prstGeom prst="rect">
            <a:avLst/>
          </a:prstGeom>
        </p:spPr>
      </p:pic>
      <p:pic>
        <p:nvPicPr>
          <p:cNvPr id="14" name="Picture 13">
            <a:extLst>
              <a:ext uri="{FF2B5EF4-FFF2-40B4-BE49-F238E27FC236}">
                <a16:creationId xmlns="" xmlns:a16="http://schemas.microsoft.com/office/drawing/2014/main" id="{BA2619D7-52A6-1444-B2CF-96B40954720D}"/>
              </a:ext>
            </a:extLst>
          </p:cNvPr>
          <p:cNvPicPr>
            <a:picLocks noChangeAspect="1"/>
          </p:cNvPicPr>
          <p:nvPr/>
        </p:nvPicPr>
        <p:blipFill rotWithShape="1">
          <a:blip r:embed="rId3">
            <a:extLst>
              <a:ext uri="{28A0092B-C50C-407E-A947-70E740481C1C}">
                <a14:useLocalDpi xmlns:a14="http://schemas.microsoft.com/office/drawing/2010/main"/>
              </a:ext>
            </a:extLst>
          </a:blip>
          <a:srcRect l="37120" r="49135" b="-82"/>
          <a:stretch/>
        </p:blipFill>
        <p:spPr>
          <a:xfrm>
            <a:off x="4422263" y="1725014"/>
            <a:ext cx="1320800" cy="1204894"/>
          </a:xfrm>
          <a:prstGeom prst="rect">
            <a:avLst/>
          </a:prstGeom>
        </p:spPr>
      </p:pic>
      <p:pic>
        <p:nvPicPr>
          <p:cNvPr id="15" name="Picture 14">
            <a:extLst>
              <a:ext uri="{FF2B5EF4-FFF2-40B4-BE49-F238E27FC236}">
                <a16:creationId xmlns="" xmlns:a16="http://schemas.microsoft.com/office/drawing/2014/main" id="{6A5F810E-0B96-6744-936A-5E2AD5D6EE54}"/>
              </a:ext>
            </a:extLst>
          </p:cNvPr>
          <p:cNvPicPr>
            <a:picLocks noChangeAspect="1"/>
          </p:cNvPicPr>
          <p:nvPr/>
        </p:nvPicPr>
        <p:blipFill rotWithShape="1">
          <a:blip r:embed="rId3">
            <a:extLst>
              <a:ext uri="{28A0092B-C50C-407E-A947-70E740481C1C}">
                <a14:useLocalDpi xmlns:a14="http://schemas.microsoft.com/office/drawing/2010/main"/>
              </a:ext>
            </a:extLst>
          </a:blip>
          <a:srcRect l="49676" r="36711" b="-82"/>
          <a:stretch/>
        </p:blipFill>
        <p:spPr>
          <a:xfrm>
            <a:off x="6732037" y="1803935"/>
            <a:ext cx="1308100" cy="1204894"/>
          </a:xfrm>
          <a:prstGeom prst="rect">
            <a:avLst/>
          </a:prstGeom>
        </p:spPr>
      </p:pic>
      <p:pic>
        <p:nvPicPr>
          <p:cNvPr id="16" name="Picture 15">
            <a:extLst>
              <a:ext uri="{FF2B5EF4-FFF2-40B4-BE49-F238E27FC236}">
                <a16:creationId xmlns="" xmlns:a16="http://schemas.microsoft.com/office/drawing/2014/main" id="{282A5BCB-3BEB-D247-A0C3-21053DE9D7CE}"/>
              </a:ext>
            </a:extLst>
          </p:cNvPr>
          <p:cNvPicPr>
            <a:picLocks noChangeAspect="1"/>
          </p:cNvPicPr>
          <p:nvPr/>
        </p:nvPicPr>
        <p:blipFill rotWithShape="1">
          <a:blip r:embed="rId3">
            <a:extLst>
              <a:ext uri="{28A0092B-C50C-407E-A947-70E740481C1C}">
                <a14:useLocalDpi xmlns:a14="http://schemas.microsoft.com/office/drawing/2010/main"/>
              </a:ext>
            </a:extLst>
          </a:blip>
          <a:srcRect l="62232" r="24551" b="-82"/>
          <a:stretch/>
        </p:blipFill>
        <p:spPr>
          <a:xfrm>
            <a:off x="5586437" y="1074160"/>
            <a:ext cx="1270000" cy="1204894"/>
          </a:xfrm>
          <a:prstGeom prst="rect">
            <a:avLst/>
          </a:prstGeom>
        </p:spPr>
      </p:pic>
      <p:pic>
        <p:nvPicPr>
          <p:cNvPr id="17" name="Picture 16">
            <a:extLst>
              <a:ext uri="{FF2B5EF4-FFF2-40B4-BE49-F238E27FC236}">
                <a16:creationId xmlns="" xmlns:a16="http://schemas.microsoft.com/office/drawing/2014/main" id="{D2366C4B-B0F2-C14B-939A-9D9DE4BCAD77}"/>
              </a:ext>
            </a:extLst>
          </p:cNvPr>
          <p:cNvPicPr>
            <a:picLocks noChangeAspect="1"/>
          </p:cNvPicPr>
          <p:nvPr/>
        </p:nvPicPr>
        <p:blipFill rotWithShape="1">
          <a:blip r:embed="rId3">
            <a:extLst>
              <a:ext uri="{28A0092B-C50C-407E-A947-70E740481C1C}">
                <a14:useLocalDpi xmlns:a14="http://schemas.microsoft.com/office/drawing/2010/main"/>
              </a:ext>
            </a:extLst>
          </a:blip>
          <a:srcRect l="74524" r="11862" b="-82"/>
          <a:stretch/>
        </p:blipFill>
        <p:spPr>
          <a:xfrm>
            <a:off x="7901176" y="1079196"/>
            <a:ext cx="1308100" cy="1204894"/>
          </a:xfrm>
          <a:prstGeom prst="rect">
            <a:avLst/>
          </a:prstGeom>
        </p:spPr>
      </p:pic>
      <p:sp>
        <p:nvSpPr>
          <p:cNvPr id="18" name="TextBox 17">
            <a:extLst>
              <a:ext uri="{FF2B5EF4-FFF2-40B4-BE49-F238E27FC236}">
                <a16:creationId xmlns="" xmlns:a16="http://schemas.microsoft.com/office/drawing/2014/main" id="{E377CD97-7A82-D549-B8BE-9A1E447692FA}"/>
              </a:ext>
            </a:extLst>
          </p:cNvPr>
          <p:cNvSpPr txBox="1"/>
          <p:nvPr/>
        </p:nvSpPr>
        <p:spPr>
          <a:xfrm>
            <a:off x="646472" y="3066660"/>
            <a:ext cx="10859728" cy="3354765"/>
          </a:xfrm>
          <a:prstGeom prst="rect">
            <a:avLst/>
          </a:prstGeom>
          <a:noFill/>
        </p:spPr>
        <p:txBody>
          <a:bodyPr wrap="square" rtlCol="0">
            <a:spAutoFit/>
          </a:bodyPr>
          <a:lstStyle/>
          <a:p>
            <a:r>
              <a:rPr lang="en-US" sz="3200" b="1" u="sng" dirty="0">
                <a:solidFill>
                  <a:srgbClr val="072034"/>
                </a:solidFill>
                <a:latin typeface="Gill Sans MT" panose="020B0502020104020203" pitchFamily="34" charset="77"/>
              </a:rPr>
              <a:t>The Marketplace of Credentials Is Confusing and Complex</a:t>
            </a:r>
            <a:r>
              <a:rPr lang="en-US" sz="3200" b="1" dirty="0">
                <a:solidFill>
                  <a:srgbClr val="072034"/>
                </a:solidFill>
                <a:latin typeface="Gill Sans MT" panose="020B0502020104020203" pitchFamily="34" charset="77"/>
              </a:rPr>
              <a:t>:</a:t>
            </a:r>
          </a:p>
          <a:p>
            <a:endParaRPr lang="en-US" sz="1000" dirty="0">
              <a:solidFill>
                <a:srgbClr val="072034"/>
              </a:solidFill>
              <a:latin typeface="Gill Sans MT" panose="020B0502020104020203" pitchFamily="34" charset="77"/>
            </a:endParaRPr>
          </a:p>
          <a:p>
            <a:pPr marL="342900" indent="-342900">
              <a:buClr>
                <a:srgbClr val="B48452"/>
              </a:buClr>
              <a:buFont typeface="Arial" panose="020B0604020202020204" pitchFamily="34" charset="0"/>
              <a:buChar char="•"/>
            </a:pPr>
            <a:r>
              <a:rPr lang="en-US" sz="2400" dirty="0">
                <a:solidFill>
                  <a:srgbClr val="072034"/>
                </a:solidFill>
                <a:latin typeface="Gill Sans MT" panose="020B0502020104020203" pitchFamily="34" charset="77"/>
              </a:rPr>
              <a:t>Many different types of credentials with variation in content, quality, and value</a:t>
            </a:r>
          </a:p>
          <a:p>
            <a:pPr marL="342900" indent="-342900">
              <a:buClr>
                <a:srgbClr val="B48452"/>
              </a:buClr>
              <a:buFont typeface="Arial" panose="020B0604020202020204" pitchFamily="34" charset="0"/>
              <a:buChar char="•"/>
            </a:pPr>
            <a:r>
              <a:rPr lang="en-US" sz="2400" dirty="0">
                <a:solidFill>
                  <a:srgbClr val="072034"/>
                </a:solidFill>
                <a:latin typeface="Gill Sans MT" panose="020B0502020104020203" pitchFamily="34" charset="77"/>
              </a:rPr>
              <a:t>The market is expanding  - over 330,000 confirmed in the U.S. alone.</a:t>
            </a:r>
          </a:p>
          <a:p>
            <a:pPr marL="342900" indent="-342900">
              <a:buClr>
                <a:srgbClr val="B48452"/>
              </a:buClr>
              <a:buFont typeface="Arial" panose="020B0604020202020204" pitchFamily="34" charset="0"/>
              <a:buChar char="•"/>
            </a:pPr>
            <a:r>
              <a:rPr lang="en-US" sz="2400" dirty="0">
                <a:solidFill>
                  <a:srgbClr val="072034"/>
                </a:solidFill>
                <a:latin typeface="Gill Sans MT" panose="020B0502020104020203" pitchFamily="34" charset="77"/>
              </a:rPr>
              <a:t>Previously no common language to describe or compare credentials</a:t>
            </a:r>
          </a:p>
          <a:p>
            <a:pPr marL="342900" indent="-342900">
              <a:buClr>
                <a:srgbClr val="B48452"/>
              </a:buClr>
              <a:buFont typeface="Arial" panose="020B0604020202020204" pitchFamily="34" charset="0"/>
              <a:buChar char="•"/>
            </a:pPr>
            <a:r>
              <a:rPr lang="en-US" sz="2400" dirty="0">
                <a:solidFill>
                  <a:srgbClr val="072034"/>
                </a:solidFill>
                <a:latin typeface="Gill Sans MT" panose="020B0502020104020203" pitchFamily="34" charset="77"/>
              </a:rPr>
              <a:t>Misalignment between industry needs and educational offerings</a:t>
            </a:r>
          </a:p>
          <a:p>
            <a:pPr marL="342900" indent="-342900">
              <a:buClr>
                <a:srgbClr val="B48452"/>
              </a:buClr>
              <a:buFont typeface="Arial" panose="020B0604020202020204" pitchFamily="34" charset="0"/>
              <a:buChar char="•"/>
            </a:pPr>
            <a:r>
              <a:rPr lang="en-US" sz="2400" dirty="0">
                <a:solidFill>
                  <a:srgbClr val="072034"/>
                </a:solidFill>
                <a:latin typeface="Gill Sans MT" panose="020B0502020104020203" pitchFamily="34" charset="77"/>
              </a:rPr>
              <a:t>No mechanism for stacking credentials based on “competencies”</a:t>
            </a:r>
          </a:p>
          <a:p>
            <a:endParaRPr lang="en-US" dirty="0">
              <a:solidFill>
                <a:srgbClr val="072034"/>
              </a:solidFill>
              <a:latin typeface="Gill Sans MT" panose="020B0502020104020203" pitchFamily="34" charset="77"/>
            </a:endParaRPr>
          </a:p>
        </p:txBody>
      </p:sp>
    </p:spTree>
    <p:extLst>
      <p:ext uri="{BB962C8B-B14F-4D97-AF65-F5344CB8AC3E}">
        <p14:creationId xmlns:p14="http://schemas.microsoft.com/office/powerpoint/2010/main" val="35339512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14"/>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16"/>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50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nodeType="afterEffect">
                                  <p:stCondLst>
                                    <p:cond delay="500"/>
                                  </p:stCondLst>
                                  <p:childTnLst>
                                    <p:set>
                                      <p:cBhvr>
                                        <p:cTn id="27" dur="1" fill="hold">
                                          <p:stCondLst>
                                            <p:cond delay="0"/>
                                          </p:stCondLst>
                                        </p:cTn>
                                        <p:tgtEl>
                                          <p:spTgt spid="10"/>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nodeType="afterEffect">
                                  <p:stCondLst>
                                    <p:cond delay="500"/>
                                  </p:stCondLst>
                                  <p:childTnLst>
                                    <p:set>
                                      <p:cBhvr>
                                        <p:cTn id="30" dur="1" fill="hold">
                                          <p:stCondLst>
                                            <p:cond delay="0"/>
                                          </p:stCondLst>
                                        </p:cTn>
                                        <p:tgtEl>
                                          <p:spTgt spid="7"/>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nodeType="afterEffect">
                                  <p:stCondLst>
                                    <p:cond delay="500"/>
                                  </p:stCondLst>
                                  <p:childTnLst>
                                    <p:set>
                                      <p:cBhvr>
                                        <p:cTn id="33" dur="1" fill="hold">
                                          <p:stCondLst>
                                            <p:cond delay="0"/>
                                          </p:stCondLst>
                                        </p:cTn>
                                        <p:tgtEl>
                                          <p:spTgt spid="18">
                                            <p:txEl>
                                              <p:pRg st="0" end="0"/>
                                            </p:txEl>
                                          </p:spTgt>
                                        </p:tgtEl>
                                        <p:attrNameLst>
                                          <p:attrName>style.visibility</p:attrName>
                                        </p:attrNameLst>
                                      </p:cBhvr>
                                      <p:to>
                                        <p:strVal val="visible"/>
                                      </p:to>
                                    </p:set>
                                  </p:childTnLst>
                                </p:cTn>
                              </p:par>
                              <p:par>
                                <p:cTn id="34" presetID="1" presetClass="entr" presetSubtype="0" fill="hold" nodeType="withEffect">
                                  <p:stCondLst>
                                    <p:cond delay="500"/>
                                  </p:stCondLst>
                                  <p:childTnLst>
                                    <p:set>
                                      <p:cBhvr>
                                        <p:cTn id="35" dur="1" fill="hold">
                                          <p:stCondLst>
                                            <p:cond delay="0"/>
                                          </p:stCondLst>
                                        </p:cTn>
                                        <p:tgtEl>
                                          <p:spTgt spid="18">
                                            <p:txEl>
                                              <p:pRg st="2" end="2"/>
                                            </p:txEl>
                                          </p:spTgt>
                                        </p:tgtEl>
                                        <p:attrNameLst>
                                          <p:attrName>style.visibility</p:attrName>
                                        </p:attrNameLst>
                                      </p:cBhvr>
                                      <p:to>
                                        <p:strVal val="visible"/>
                                      </p:to>
                                    </p:set>
                                  </p:childTnLst>
                                </p:cTn>
                              </p:par>
                              <p:par>
                                <p:cTn id="36" presetID="1" presetClass="entr" presetSubtype="0" fill="hold" nodeType="withEffect">
                                  <p:stCondLst>
                                    <p:cond delay="500"/>
                                  </p:stCondLst>
                                  <p:childTnLst>
                                    <p:set>
                                      <p:cBhvr>
                                        <p:cTn id="37" dur="1" fill="hold">
                                          <p:stCondLst>
                                            <p:cond delay="0"/>
                                          </p:stCondLst>
                                        </p:cTn>
                                        <p:tgtEl>
                                          <p:spTgt spid="18">
                                            <p:txEl>
                                              <p:pRg st="3" end="3"/>
                                            </p:txEl>
                                          </p:spTgt>
                                        </p:tgtEl>
                                        <p:attrNameLst>
                                          <p:attrName>style.visibility</p:attrName>
                                        </p:attrNameLst>
                                      </p:cBhvr>
                                      <p:to>
                                        <p:strVal val="visible"/>
                                      </p:to>
                                    </p:set>
                                  </p:childTnLst>
                                </p:cTn>
                              </p:par>
                              <p:par>
                                <p:cTn id="38" presetID="1" presetClass="entr" presetSubtype="0" fill="hold" nodeType="withEffect">
                                  <p:stCondLst>
                                    <p:cond delay="500"/>
                                  </p:stCondLst>
                                  <p:childTnLst>
                                    <p:set>
                                      <p:cBhvr>
                                        <p:cTn id="39" dur="1" fill="hold">
                                          <p:stCondLst>
                                            <p:cond delay="0"/>
                                          </p:stCondLst>
                                        </p:cTn>
                                        <p:tgtEl>
                                          <p:spTgt spid="18">
                                            <p:txEl>
                                              <p:pRg st="4" end="4"/>
                                            </p:txEl>
                                          </p:spTgt>
                                        </p:tgtEl>
                                        <p:attrNameLst>
                                          <p:attrName>style.visibility</p:attrName>
                                        </p:attrNameLst>
                                      </p:cBhvr>
                                      <p:to>
                                        <p:strVal val="visible"/>
                                      </p:to>
                                    </p:set>
                                  </p:childTnLst>
                                </p:cTn>
                              </p:par>
                              <p:par>
                                <p:cTn id="40" presetID="1" presetClass="entr" presetSubtype="0" fill="hold" nodeType="withEffect">
                                  <p:stCondLst>
                                    <p:cond delay="500"/>
                                  </p:stCondLst>
                                  <p:childTnLst>
                                    <p:set>
                                      <p:cBhvr>
                                        <p:cTn id="41" dur="1" fill="hold">
                                          <p:stCondLst>
                                            <p:cond delay="0"/>
                                          </p:stCondLst>
                                        </p:cTn>
                                        <p:tgtEl>
                                          <p:spTgt spid="18">
                                            <p:txEl>
                                              <p:pRg st="5" end="5"/>
                                            </p:txEl>
                                          </p:spTgt>
                                        </p:tgtEl>
                                        <p:attrNameLst>
                                          <p:attrName>style.visibility</p:attrName>
                                        </p:attrNameLst>
                                      </p:cBhvr>
                                      <p:to>
                                        <p:strVal val="visible"/>
                                      </p:to>
                                    </p:set>
                                  </p:childTnLst>
                                </p:cTn>
                              </p:par>
                              <p:par>
                                <p:cTn id="42" presetID="1" presetClass="entr" presetSubtype="0" fill="hold" nodeType="withEffect">
                                  <p:stCondLst>
                                    <p:cond delay="500"/>
                                  </p:stCondLst>
                                  <p:childTnLst>
                                    <p:set>
                                      <p:cBhvr>
                                        <p:cTn id="43"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 xmlns:a16="http://schemas.microsoft.com/office/drawing/2014/main" id="{9EF5E130-8454-C646-A429-F1AD8C78427F}"/>
              </a:ext>
            </a:extLst>
          </p:cNvPr>
          <p:cNvSpPr>
            <a:spLocks noGrp="1"/>
          </p:cNvSpPr>
          <p:nvPr>
            <p:ph idx="1"/>
          </p:nvPr>
        </p:nvSpPr>
        <p:spPr>
          <a:xfrm>
            <a:off x="838200" y="344384"/>
            <a:ext cx="10515600" cy="5832579"/>
          </a:xfrm>
        </p:spPr>
        <p:txBody>
          <a:bodyPr>
            <a:normAutofit/>
          </a:bodyPr>
          <a:lstStyle/>
          <a:p>
            <a:pPr marL="0" indent="0" algn="ctr">
              <a:buNone/>
            </a:pPr>
            <a:r>
              <a:rPr lang="en-US" sz="3900" i="1" dirty="0">
                <a:solidFill>
                  <a:schemeClr val="accent2">
                    <a:lumMod val="75000"/>
                  </a:schemeClr>
                </a:solidFill>
              </a:rPr>
              <a:t>Credential Engine’s Mission and Work</a:t>
            </a:r>
            <a:endParaRPr lang="en-US" sz="2400" dirty="0">
              <a:solidFill>
                <a:srgbClr val="174C4F"/>
              </a:solidFill>
              <a:latin typeface="Titillium Light" pitchFamily="2" charset="77"/>
            </a:endParaRPr>
          </a:p>
          <a:p>
            <a:pPr fontAlgn="base"/>
            <a:r>
              <a:rPr lang="en-US" dirty="0"/>
              <a:t>To bring transparency to all credentials (certifications, licenses, degrees, badges, certificates, etc.)—their content, competencies, pathways, and outcomes</a:t>
            </a:r>
            <a:endParaRPr lang="en-US" sz="900" dirty="0"/>
          </a:p>
          <a:p>
            <a:pPr fontAlgn="base"/>
            <a:r>
              <a:rPr lang="en-US" dirty="0"/>
              <a:t>To provide needed information for the marketplace of credentials</a:t>
            </a:r>
            <a:endParaRPr lang="en-US" sz="900" dirty="0"/>
          </a:p>
          <a:p>
            <a:pPr fontAlgn="base"/>
            <a:r>
              <a:rPr lang="en-US" dirty="0"/>
              <a:t>To increase credential literacy</a:t>
            </a:r>
            <a:endParaRPr lang="en-US" sz="900" dirty="0"/>
          </a:p>
          <a:p>
            <a:pPr fontAlgn="base"/>
            <a:r>
              <a:rPr lang="en-US" dirty="0"/>
              <a:t>To help everyone make more informed decisions about credentials and their value</a:t>
            </a:r>
          </a:p>
          <a:p>
            <a:pPr fontAlgn="base"/>
            <a:endParaRPr lang="en-US" dirty="0"/>
          </a:p>
          <a:p>
            <a:pPr marL="0" indent="0" fontAlgn="base">
              <a:buNone/>
            </a:pPr>
            <a:r>
              <a:rPr lang="en-US" dirty="0"/>
              <a:t>To accomplish this work, Credential Engine has developed a common language and Registry, which standardizes the way credentials are described, and houses all of that data in one place.</a:t>
            </a:r>
          </a:p>
        </p:txBody>
      </p:sp>
    </p:spTree>
    <p:extLst>
      <p:ext uri="{BB962C8B-B14F-4D97-AF65-F5344CB8AC3E}">
        <p14:creationId xmlns:p14="http://schemas.microsoft.com/office/powerpoint/2010/main" val="22973467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Certification &amp; Licensure Advisory Group</a:t>
            </a:r>
          </a:p>
        </p:txBody>
      </p:sp>
      <p:sp>
        <p:nvSpPr>
          <p:cNvPr id="3" name="Content Placeholder 2"/>
          <p:cNvSpPr>
            <a:spLocks noGrp="1"/>
          </p:cNvSpPr>
          <p:nvPr>
            <p:ph idx="1"/>
          </p:nvPr>
        </p:nvSpPr>
        <p:spPr/>
        <p:txBody>
          <a:bodyPr>
            <a:normAutofit/>
          </a:bodyPr>
          <a:lstStyle/>
          <a:p>
            <a:r>
              <a:rPr lang="en-US" dirty="0"/>
              <a:t>One of Credential Engine’s five advisory groups. Others are Higher Education, Quality Assurance, Business, and Technical</a:t>
            </a:r>
          </a:p>
          <a:p>
            <a:r>
              <a:rPr lang="en-US" dirty="0"/>
              <a:t>Goals:</a:t>
            </a:r>
          </a:p>
          <a:p>
            <a:pPr lvl="1"/>
            <a:r>
              <a:rPr lang="en-US" dirty="0"/>
              <a:t>Provide expertise and advice on current certification and licensure policies, practices, and processes</a:t>
            </a:r>
          </a:p>
          <a:p>
            <a:pPr lvl="1"/>
            <a:r>
              <a:rPr lang="en-US" dirty="0"/>
              <a:t>Provide guidance on innovation in credentialing</a:t>
            </a:r>
          </a:p>
          <a:p>
            <a:pPr lvl="1"/>
            <a:r>
              <a:rPr lang="en-US" dirty="0"/>
              <a:t>Serve as champion for responsible credential innovation and transparency</a:t>
            </a:r>
          </a:p>
          <a:p>
            <a:pPr lvl="1"/>
            <a:r>
              <a:rPr lang="en-US" dirty="0"/>
              <a:t>Coordinate messaging with other advisory groups</a:t>
            </a:r>
          </a:p>
          <a:p>
            <a:r>
              <a:rPr lang="en-US" dirty="0"/>
              <a:t>More information and current members: </a:t>
            </a:r>
            <a:r>
              <a:rPr lang="en-US" dirty="0">
                <a:hlinkClick r:id="rId2"/>
              </a:rPr>
              <a:t>https://</a:t>
            </a:r>
            <a:r>
              <a:rPr lang="en-US" dirty="0" err="1">
                <a:hlinkClick r:id="rId2"/>
              </a:rPr>
              <a:t>credentialengine.org</a:t>
            </a:r>
            <a:r>
              <a:rPr lang="en-US" dirty="0">
                <a:hlinkClick r:id="rId2"/>
              </a:rPr>
              <a:t>/advisory-groups/certification-licensure/</a:t>
            </a:r>
            <a:endParaRPr lang="en-US" dirty="0"/>
          </a:p>
        </p:txBody>
      </p:sp>
    </p:spTree>
    <p:extLst>
      <p:ext uri="{BB962C8B-B14F-4D97-AF65-F5344CB8AC3E}">
        <p14:creationId xmlns:p14="http://schemas.microsoft.com/office/powerpoint/2010/main" val="1694324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737" y="230970"/>
            <a:ext cx="10515600" cy="701675"/>
          </a:xfrm>
        </p:spPr>
        <p:txBody>
          <a:bodyPr/>
          <a:lstStyle/>
          <a:p>
            <a:r>
              <a:rPr lang="en-US" b="1" dirty="0"/>
              <a:t>Thank you to our </a:t>
            </a:r>
            <a:r>
              <a:rPr lang="en-US" b="1" dirty="0" smtClean="0"/>
              <a:t>Supporting Sponsors</a:t>
            </a:r>
            <a:r>
              <a:rPr lang="en-US" b="1" dirty="0"/>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6424" y="190876"/>
            <a:ext cx="2421827" cy="751104"/>
          </a:xfrm>
          <a:prstGeom prst="rect">
            <a:avLst/>
          </a:prstGeom>
        </p:spPr>
      </p:pic>
      <p:pic>
        <p:nvPicPr>
          <p:cNvPr id="3074" name="Picture 2" descr="https://certificationnetworkgroup.org/resources/Pictures/HumRRO_LogoRegMark_MedR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722" y="2314384"/>
            <a:ext cx="5133975" cy="11430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certificationnetworkgroup.org/resources/Pictures/CMAA%20Logo%20No%20Tex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3256" y="2512111"/>
            <a:ext cx="4154995" cy="85126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certificationnetworkgroup.org/resources/Pictures/danb.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7147" y="4599432"/>
            <a:ext cx="6908109" cy="1481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5696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 and Current Activities</a:t>
            </a:r>
            <a:br>
              <a:rPr lang="en-US" dirty="0"/>
            </a:br>
            <a:endParaRPr lang="en-US" dirty="0"/>
          </a:p>
        </p:txBody>
      </p:sp>
      <p:sp>
        <p:nvSpPr>
          <p:cNvPr id="5" name="Content Placeholder 4"/>
          <p:cNvSpPr>
            <a:spLocks noGrp="1"/>
          </p:cNvSpPr>
          <p:nvPr>
            <p:ph sz="half" idx="1"/>
          </p:nvPr>
        </p:nvSpPr>
        <p:spPr/>
        <p:txBody>
          <a:bodyPr/>
          <a:lstStyle/>
          <a:p>
            <a:pPr marL="0" indent="0">
              <a:buNone/>
            </a:pPr>
            <a:r>
              <a:rPr lang="en-US" b="1" dirty="0"/>
              <a:t>Past</a:t>
            </a:r>
          </a:p>
          <a:p>
            <a:r>
              <a:rPr lang="en-US" dirty="0"/>
              <a:t>Provide input into publishing </a:t>
            </a:r>
            <a:r>
              <a:rPr lang="en-US" dirty="0">
                <a:hlinkClick r:id="rId3"/>
              </a:rPr>
              <a:t>benchmarks</a:t>
            </a:r>
            <a:endParaRPr lang="en-US" dirty="0"/>
          </a:p>
          <a:p>
            <a:r>
              <a:rPr lang="en-US" dirty="0"/>
              <a:t>Review and update definition of ”Certification” in the Credential Transparency Description Language</a:t>
            </a:r>
          </a:p>
          <a:p>
            <a:r>
              <a:rPr lang="en-US" dirty="0"/>
              <a:t>Outreach to certification and licensing bodies to encourage publishing to the Registry</a:t>
            </a:r>
          </a:p>
        </p:txBody>
      </p:sp>
      <p:sp>
        <p:nvSpPr>
          <p:cNvPr id="6" name="Content Placeholder 5"/>
          <p:cNvSpPr>
            <a:spLocks noGrp="1"/>
          </p:cNvSpPr>
          <p:nvPr>
            <p:ph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t>Current</a:t>
            </a:r>
          </a:p>
          <a:p>
            <a:pPr>
              <a:lnSpc>
                <a:spcPct val="100000"/>
              </a:lnSpc>
              <a:spcBef>
                <a:spcPts val="0"/>
              </a:spcBef>
            </a:pPr>
            <a:r>
              <a:rPr lang="en-US" dirty="0"/>
              <a:t>Reviewing data in the Registry to ensure it meets definitions and benchmarks</a:t>
            </a:r>
          </a:p>
          <a:p>
            <a:pPr>
              <a:lnSpc>
                <a:spcPct val="100000"/>
              </a:lnSpc>
              <a:spcBef>
                <a:spcPts val="0"/>
              </a:spcBef>
            </a:pPr>
            <a:r>
              <a:rPr lang="en-US" dirty="0"/>
              <a:t>Update communications materials to use in outreach</a:t>
            </a:r>
          </a:p>
          <a:p>
            <a:pPr>
              <a:lnSpc>
                <a:spcPct val="100000"/>
              </a:lnSpc>
              <a:spcBef>
                <a:spcPts val="0"/>
              </a:spcBef>
            </a:pPr>
            <a:r>
              <a:rPr lang="en-US" dirty="0"/>
              <a:t>Develop research questions that Registry data can help address </a:t>
            </a:r>
          </a:p>
        </p:txBody>
      </p:sp>
    </p:spTree>
    <p:extLst>
      <p:ext uri="{BB962C8B-B14F-4D97-AF65-F5344CB8AC3E}">
        <p14:creationId xmlns:p14="http://schemas.microsoft.com/office/powerpoint/2010/main" val="31776807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9"/>
          <p:cNvSpPr txBox="1">
            <a:spLocks/>
          </p:cNvSpPr>
          <p:nvPr/>
        </p:nvSpPr>
        <p:spPr>
          <a:xfrm>
            <a:off x="6325497" y="1785668"/>
            <a:ext cx="5267064" cy="3262964"/>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00000"/>
              </a:lnSpc>
              <a:spcBef>
                <a:spcPts val="600"/>
              </a:spcBef>
              <a:spcAft>
                <a:spcPts val="600"/>
              </a:spcAft>
            </a:pPr>
            <a:r>
              <a:rPr lang="en-US" sz="2000" b="1" dirty="0">
                <a:solidFill>
                  <a:srgbClr val="A67546"/>
                </a:solidFill>
                <a:latin typeface="Titillium Web Light"/>
              </a:rPr>
              <a:t>Email: </a:t>
            </a:r>
            <a:r>
              <a:rPr lang="en-US" sz="2000" dirty="0">
                <a:latin typeface="Titillium Web Light"/>
                <a:hlinkClick r:id="rId3"/>
              </a:rPr>
              <a:t>info@credentialengine.org</a:t>
            </a:r>
            <a:endParaRPr lang="en-US" sz="2000" dirty="0">
              <a:latin typeface="Titillium Web Light"/>
            </a:endParaRPr>
          </a:p>
          <a:p>
            <a:pPr algn="l">
              <a:lnSpc>
                <a:spcPct val="100000"/>
              </a:lnSpc>
              <a:spcBef>
                <a:spcPts val="600"/>
              </a:spcBef>
              <a:spcAft>
                <a:spcPts val="600"/>
              </a:spcAft>
            </a:pPr>
            <a:r>
              <a:rPr lang="en-US" sz="2000" b="1" dirty="0">
                <a:solidFill>
                  <a:srgbClr val="A67546"/>
                </a:solidFill>
                <a:latin typeface="Titillium Web Light"/>
              </a:rPr>
              <a:t>Website: </a:t>
            </a:r>
            <a:r>
              <a:rPr lang="en-US" sz="2000" dirty="0">
                <a:solidFill>
                  <a:srgbClr val="144448"/>
                </a:solidFill>
                <a:latin typeface="Titillium Web Light"/>
                <a:hlinkClick r:id="rId4"/>
              </a:rPr>
              <a:t>www.credentialengine.org </a:t>
            </a:r>
            <a:endParaRPr lang="en-US" sz="2000" dirty="0">
              <a:solidFill>
                <a:srgbClr val="144448"/>
              </a:solidFill>
              <a:latin typeface="Titillium Web Light"/>
            </a:endParaRPr>
          </a:p>
          <a:p>
            <a:pPr algn="l">
              <a:lnSpc>
                <a:spcPct val="100000"/>
              </a:lnSpc>
              <a:spcBef>
                <a:spcPts val="600"/>
              </a:spcBef>
              <a:spcAft>
                <a:spcPts val="600"/>
              </a:spcAft>
            </a:pPr>
            <a:r>
              <a:rPr lang="en-US" sz="2000" b="1" dirty="0">
                <a:solidFill>
                  <a:srgbClr val="A67546"/>
                </a:solidFill>
                <a:latin typeface="Titillium Web Light"/>
              </a:rPr>
              <a:t>Technical Information: </a:t>
            </a:r>
            <a:r>
              <a:rPr lang="en-US" sz="2000" u="sng" dirty="0">
                <a:latin typeface="Titillium Web Light"/>
                <a:hlinkClick r:id="rId5"/>
              </a:rPr>
              <a:t>www.credreg.net/</a:t>
            </a:r>
            <a:r>
              <a:rPr lang="en-US" sz="2000" u="sng" dirty="0">
                <a:latin typeface="Titillium Web Light"/>
              </a:rPr>
              <a:t> </a:t>
            </a:r>
          </a:p>
          <a:p>
            <a:pPr algn="l">
              <a:lnSpc>
                <a:spcPct val="100000"/>
              </a:lnSpc>
              <a:spcBef>
                <a:spcPts val="600"/>
              </a:spcBef>
              <a:spcAft>
                <a:spcPts val="600"/>
              </a:spcAft>
            </a:pPr>
            <a:r>
              <a:rPr lang="en-US" sz="2000" b="1" dirty="0">
                <a:solidFill>
                  <a:srgbClr val="A67546"/>
                </a:solidFill>
                <a:latin typeface="Titillium Web Light"/>
              </a:rPr>
              <a:t>Credential Finder Search App Prototype: </a:t>
            </a:r>
            <a:r>
              <a:rPr lang="en-US" sz="2000" b="1" dirty="0">
                <a:solidFill>
                  <a:schemeClr val="accent2"/>
                </a:solidFill>
                <a:latin typeface="Titillium Web Light"/>
              </a:rPr>
              <a:t/>
            </a:r>
            <a:br>
              <a:rPr lang="en-US" sz="2000" b="1" dirty="0">
                <a:solidFill>
                  <a:schemeClr val="accent2"/>
                </a:solidFill>
                <a:latin typeface="Titillium Web Light"/>
              </a:rPr>
            </a:br>
            <a:r>
              <a:rPr lang="en-US" sz="2000" dirty="0">
                <a:latin typeface="Titillium Web Light"/>
                <a:hlinkClick r:id="rId6"/>
              </a:rPr>
              <a:t>http://credentialfinder.org</a:t>
            </a:r>
            <a:r>
              <a:rPr lang="en-US" sz="2000" dirty="0">
                <a:latin typeface="Titillium Web Light"/>
              </a:rPr>
              <a:t>   </a:t>
            </a:r>
          </a:p>
          <a:p>
            <a:endParaRPr lang="en-US" sz="1600" b="1" dirty="0">
              <a:latin typeface="Titillium" panose="00000500000000000000" pitchFamily="50" charset="0"/>
            </a:endParaRPr>
          </a:p>
        </p:txBody>
      </p:sp>
      <p:sp>
        <p:nvSpPr>
          <p:cNvPr id="3" name="TextBox 2"/>
          <p:cNvSpPr txBox="1"/>
          <p:nvPr/>
        </p:nvSpPr>
        <p:spPr>
          <a:xfrm>
            <a:off x="1060398" y="1785934"/>
            <a:ext cx="5389799" cy="4062651"/>
          </a:xfrm>
          <a:prstGeom prst="rect">
            <a:avLst/>
          </a:prstGeom>
          <a:noFill/>
        </p:spPr>
        <p:txBody>
          <a:bodyPr wrap="square" rtlCol="0">
            <a:spAutoFit/>
          </a:bodyPr>
          <a:lstStyle/>
          <a:p>
            <a:r>
              <a:rPr lang="en-US" sz="2000" b="1" dirty="0">
                <a:solidFill>
                  <a:srgbClr val="A67546"/>
                </a:solidFill>
                <a:latin typeface="Titillium Web Light"/>
              </a:rPr>
              <a:t>Operation &amp; Programs Manager</a:t>
            </a:r>
          </a:p>
          <a:p>
            <a:r>
              <a:rPr lang="en-US" sz="2000" b="1" dirty="0">
                <a:solidFill>
                  <a:srgbClr val="A67546"/>
                </a:solidFill>
                <a:latin typeface="Titillium Web Light"/>
              </a:rPr>
              <a:t>CLAG Liaison</a:t>
            </a:r>
          </a:p>
          <a:p>
            <a:r>
              <a:rPr lang="en-US" sz="2000" dirty="0">
                <a:latin typeface="Titillium Web Light"/>
              </a:rPr>
              <a:t>Emilie Rafal</a:t>
            </a:r>
          </a:p>
          <a:p>
            <a:r>
              <a:rPr lang="en-US" sz="2000" dirty="0">
                <a:latin typeface="Titillium Web Light"/>
                <a:hlinkClick r:id="rId7"/>
              </a:rPr>
              <a:t>erafal@credentialengine.org</a:t>
            </a:r>
            <a:endParaRPr lang="en-US" sz="2000" dirty="0">
              <a:latin typeface="Titillium Web Light"/>
            </a:endParaRPr>
          </a:p>
          <a:p>
            <a:r>
              <a:rPr lang="en-US" sz="2000" dirty="0">
                <a:latin typeface="Titillium Web Light"/>
              </a:rPr>
              <a:t>434.409.8646</a:t>
            </a:r>
          </a:p>
          <a:p>
            <a:endParaRPr lang="en-US" sz="2000" dirty="0">
              <a:latin typeface="Titillium Web Light"/>
            </a:endParaRPr>
          </a:p>
          <a:p>
            <a:r>
              <a:rPr lang="en-US" sz="2000" b="1" dirty="0">
                <a:solidFill>
                  <a:srgbClr val="A67546"/>
                </a:solidFill>
                <a:latin typeface="Titillium Web Light"/>
              </a:rPr>
              <a:t>CLAG Chair</a:t>
            </a:r>
          </a:p>
          <a:p>
            <a:r>
              <a:rPr lang="en-US" sz="2000" dirty="0">
                <a:latin typeface="Titillium Web Light"/>
              </a:rPr>
              <a:t>David Cox</a:t>
            </a:r>
          </a:p>
          <a:p>
            <a:r>
              <a:rPr lang="en-US" sz="2000" dirty="0">
                <a:latin typeface="Titillium Web Light"/>
              </a:rPr>
              <a:t>President</a:t>
            </a:r>
          </a:p>
          <a:p>
            <a:r>
              <a:rPr lang="en-US" sz="2000" dirty="0">
                <a:latin typeface="Titillium Web Light"/>
              </a:rPr>
              <a:t>Professional Testing, Inc.</a:t>
            </a:r>
          </a:p>
          <a:p>
            <a:r>
              <a:rPr lang="en-US" sz="2000" dirty="0" err="1"/>
              <a:t>dcox@proftesting.com</a:t>
            </a:r>
            <a:endParaRPr lang="en-US" sz="2000" dirty="0">
              <a:latin typeface="Titillium Web Light"/>
            </a:endParaRPr>
          </a:p>
          <a:p>
            <a:r>
              <a:rPr lang="en-US" sz="2000" b="1" dirty="0">
                <a:solidFill>
                  <a:srgbClr val="A67546"/>
                </a:solidFill>
                <a:latin typeface="Titillium Web Light"/>
              </a:rPr>
              <a:t/>
            </a:r>
            <a:br>
              <a:rPr lang="en-US" sz="2000" b="1" dirty="0">
                <a:solidFill>
                  <a:srgbClr val="A67546"/>
                </a:solidFill>
                <a:latin typeface="Titillium Web Light"/>
              </a:rPr>
            </a:br>
            <a:endParaRPr lang="en-US" sz="2000" dirty="0">
              <a:latin typeface="Titillium Web Light"/>
            </a:endParaRPr>
          </a:p>
        </p:txBody>
      </p:sp>
      <p:sp>
        <p:nvSpPr>
          <p:cNvPr id="6" name="Title 1"/>
          <p:cNvSpPr>
            <a:spLocks noGrp="1"/>
          </p:cNvSpPr>
          <p:nvPr>
            <p:ph type="title"/>
          </p:nvPr>
        </p:nvSpPr>
        <p:spPr>
          <a:xfrm>
            <a:off x="0" y="-6350"/>
            <a:ext cx="12192000" cy="1325563"/>
          </a:xfrm>
        </p:spPr>
        <p:txBody>
          <a:bodyPr/>
          <a:lstStyle/>
          <a:p>
            <a:pPr algn="ctr"/>
            <a:r>
              <a:rPr lang="en-US" dirty="0"/>
              <a:t>To Join CLAG or for More Information</a:t>
            </a:r>
          </a:p>
        </p:txBody>
      </p:sp>
      <p:grpSp>
        <p:nvGrpSpPr>
          <p:cNvPr id="5" name="Group 4">
            <a:extLst>
              <a:ext uri="{FF2B5EF4-FFF2-40B4-BE49-F238E27FC236}">
                <a16:creationId xmlns="" xmlns:a16="http://schemas.microsoft.com/office/drawing/2014/main" id="{43181D9B-8351-994D-A41F-6430C1F61FD8}"/>
              </a:ext>
            </a:extLst>
          </p:cNvPr>
          <p:cNvGrpSpPr/>
          <p:nvPr/>
        </p:nvGrpSpPr>
        <p:grpSpPr>
          <a:xfrm>
            <a:off x="3071667" y="5992140"/>
            <a:ext cx="6757060" cy="646331"/>
            <a:chOff x="2505693" y="5842660"/>
            <a:chExt cx="6757060" cy="646331"/>
          </a:xfrm>
        </p:grpSpPr>
        <p:sp>
          <p:nvSpPr>
            <p:cNvPr id="7" name="TextBox 6">
              <a:extLst>
                <a:ext uri="{FF2B5EF4-FFF2-40B4-BE49-F238E27FC236}">
                  <a16:creationId xmlns="" xmlns:a16="http://schemas.microsoft.com/office/drawing/2014/main" id="{B112296D-C9A7-FB46-8385-7F747F073B3B}"/>
                </a:ext>
              </a:extLst>
            </p:cNvPr>
            <p:cNvSpPr txBox="1"/>
            <p:nvPr/>
          </p:nvSpPr>
          <p:spPr>
            <a:xfrm>
              <a:off x="2505693" y="5842660"/>
              <a:ext cx="6757060" cy="646331"/>
            </a:xfrm>
            <a:prstGeom prst="rect">
              <a:avLst/>
            </a:prstGeom>
            <a:noFill/>
          </p:spPr>
          <p:txBody>
            <a:bodyPr wrap="square" rtlCol="0">
              <a:spAutoFit/>
            </a:bodyPr>
            <a:lstStyle/>
            <a:p>
              <a:r>
                <a:rPr lang="en-US" dirty="0">
                  <a:solidFill>
                    <a:srgbClr val="A67546"/>
                  </a:solidFill>
                  <a:latin typeface="Titillium Web Light"/>
                </a:rPr>
                <a:t>Follow @</a:t>
              </a:r>
              <a:r>
                <a:rPr lang="en-US" dirty="0" err="1">
                  <a:solidFill>
                    <a:srgbClr val="A67546"/>
                  </a:solidFill>
                  <a:latin typeface="Titillium Web Light"/>
                </a:rPr>
                <a:t>credengine</a:t>
              </a:r>
              <a:r>
                <a:rPr lang="en-US" dirty="0">
                  <a:solidFill>
                    <a:srgbClr val="A67546"/>
                  </a:solidFill>
                  <a:latin typeface="Titillium Web Light"/>
                </a:rPr>
                <a:t> on social media                               #</a:t>
              </a:r>
              <a:r>
                <a:rPr lang="en-US" dirty="0" err="1">
                  <a:solidFill>
                    <a:srgbClr val="A67546"/>
                  </a:solidFill>
                  <a:latin typeface="Titillium Web Light"/>
                </a:rPr>
                <a:t>BetterCreds</a:t>
              </a:r>
              <a:endParaRPr lang="en-US" dirty="0">
                <a:solidFill>
                  <a:srgbClr val="A67546"/>
                </a:solidFill>
                <a:latin typeface="Titillium Web Light"/>
              </a:endParaRPr>
            </a:p>
            <a:p>
              <a:r>
                <a:rPr lang="en-US" dirty="0"/>
                <a:t>  </a:t>
              </a:r>
            </a:p>
          </p:txBody>
        </p:sp>
        <p:grpSp>
          <p:nvGrpSpPr>
            <p:cNvPr id="8" name="Group 7">
              <a:extLst>
                <a:ext uri="{FF2B5EF4-FFF2-40B4-BE49-F238E27FC236}">
                  <a16:creationId xmlns="" xmlns:a16="http://schemas.microsoft.com/office/drawing/2014/main" id="{0980B8B6-3625-8247-8E7E-92826D344487}"/>
                </a:ext>
              </a:extLst>
            </p:cNvPr>
            <p:cNvGrpSpPr/>
            <p:nvPr/>
          </p:nvGrpSpPr>
          <p:grpSpPr>
            <a:xfrm>
              <a:off x="6250703" y="5842660"/>
              <a:ext cx="1218877" cy="461665"/>
              <a:chOff x="5684461" y="2286005"/>
              <a:chExt cx="6769099" cy="2286000"/>
            </a:xfrm>
          </p:grpSpPr>
          <p:pic>
            <p:nvPicPr>
              <p:cNvPr id="9" name="Picture 8">
                <a:extLst>
                  <a:ext uri="{FF2B5EF4-FFF2-40B4-BE49-F238E27FC236}">
                    <a16:creationId xmlns="" xmlns:a16="http://schemas.microsoft.com/office/drawing/2014/main" id="{BD781B68-6C24-5946-96F1-14981547B894}"/>
                  </a:ext>
                </a:extLst>
              </p:cNvPr>
              <p:cNvPicPr>
                <a:picLocks noChangeAspect="1"/>
              </p:cNvPicPr>
              <p:nvPr/>
            </p:nvPicPr>
            <p:blipFill>
              <a:blip r:embed="rId8"/>
              <a:stretch>
                <a:fillRect/>
              </a:stretch>
            </p:blipFill>
            <p:spPr>
              <a:xfrm>
                <a:off x="5684461" y="2286005"/>
                <a:ext cx="4648197" cy="2286000"/>
              </a:xfrm>
              <a:prstGeom prst="rect">
                <a:avLst/>
              </a:prstGeom>
            </p:spPr>
          </p:pic>
          <p:pic>
            <p:nvPicPr>
              <p:cNvPr id="10" name="Picture 9">
                <a:extLst>
                  <a:ext uri="{FF2B5EF4-FFF2-40B4-BE49-F238E27FC236}">
                    <a16:creationId xmlns="" xmlns:a16="http://schemas.microsoft.com/office/drawing/2014/main" id="{9ADAB3FC-F204-5542-891B-79B9B5C96C08}"/>
                  </a:ext>
                </a:extLst>
              </p:cNvPr>
              <p:cNvPicPr>
                <a:picLocks noChangeAspect="1"/>
              </p:cNvPicPr>
              <p:nvPr/>
            </p:nvPicPr>
            <p:blipFill>
              <a:blip r:embed="rId9"/>
              <a:stretch>
                <a:fillRect/>
              </a:stretch>
            </p:blipFill>
            <p:spPr>
              <a:xfrm>
                <a:off x="10332658" y="2286005"/>
                <a:ext cx="2120902" cy="2070099"/>
              </a:xfrm>
              <a:prstGeom prst="rect">
                <a:avLst/>
              </a:prstGeom>
            </p:spPr>
          </p:pic>
        </p:grpSp>
      </p:grpSp>
    </p:spTree>
    <p:extLst>
      <p:ext uri="{BB962C8B-B14F-4D97-AF65-F5344CB8AC3E}">
        <p14:creationId xmlns:p14="http://schemas.microsoft.com/office/powerpoint/2010/main" val="12369792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11F21A-D766-43B6-BCB2-A2990C86C673}"/>
              </a:ext>
            </a:extLst>
          </p:cNvPr>
          <p:cNvSpPr>
            <a:spLocks noGrp="1"/>
          </p:cNvSpPr>
          <p:nvPr>
            <p:ph type="title"/>
          </p:nvPr>
        </p:nvSpPr>
        <p:spPr>
          <a:xfrm>
            <a:off x="0" y="2615956"/>
            <a:ext cx="12192000" cy="1325563"/>
          </a:xfrm>
        </p:spPr>
        <p:txBody>
          <a:bodyPr>
            <a:normAutofit/>
          </a:bodyPr>
          <a:lstStyle/>
          <a:p>
            <a:pPr algn="ctr"/>
            <a:r>
              <a:rPr lang="en-US" sz="6600" b="1" dirty="0"/>
              <a:t>Job Openings?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6424" y="190876"/>
            <a:ext cx="2421827" cy="751104"/>
          </a:xfrm>
          <a:prstGeom prst="rect">
            <a:avLst/>
          </a:prstGeom>
        </p:spPr>
      </p:pic>
    </p:spTree>
    <p:extLst>
      <p:ext uri="{BB962C8B-B14F-4D97-AF65-F5344CB8AC3E}">
        <p14:creationId xmlns:p14="http://schemas.microsoft.com/office/powerpoint/2010/main" val="13752812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22DD6E-4675-4F5F-8DE3-AAEDE86B677C}"/>
              </a:ext>
            </a:extLst>
          </p:cNvPr>
          <p:cNvSpPr>
            <a:spLocks noGrp="1"/>
          </p:cNvSpPr>
          <p:nvPr>
            <p:ph type="title"/>
          </p:nvPr>
        </p:nvSpPr>
        <p:spPr>
          <a:xfrm>
            <a:off x="0" y="858901"/>
            <a:ext cx="12192000" cy="1325563"/>
          </a:xfrm>
        </p:spPr>
        <p:txBody>
          <a:bodyPr/>
          <a:lstStyle/>
          <a:p>
            <a:pPr algn="ctr"/>
            <a:r>
              <a:rPr lang="en-US" b="1" dirty="0"/>
              <a:t>Next CNG Meeting Details</a:t>
            </a:r>
          </a:p>
        </p:txBody>
      </p:sp>
      <p:sp>
        <p:nvSpPr>
          <p:cNvPr id="3" name="Content Placeholder 2">
            <a:extLst>
              <a:ext uri="{FF2B5EF4-FFF2-40B4-BE49-F238E27FC236}">
                <a16:creationId xmlns="" xmlns:a16="http://schemas.microsoft.com/office/drawing/2014/main" id="{C4580878-16A2-4559-AE9B-E4CB65A3BAF8}"/>
              </a:ext>
            </a:extLst>
          </p:cNvPr>
          <p:cNvSpPr>
            <a:spLocks noGrp="1"/>
          </p:cNvSpPr>
          <p:nvPr>
            <p:ph idx="1"/>
          </p:nvPr>
        </p:nvSpPr>
        <p:spPr>
          <a:xfrm>
            <a:off x="838200" y="2548001"/>
            <a:ext cx="10515600" cy="4351338"/>
          </a:xfrm>
        </p:spPr>
        <p:txBody>
          <a:bodyPr>
            <a:normAutofit/>
          </a:bodyPr>
          <a:lstStyle/>
          <a:p>
            <a:r>
              <a:rPr lang="en-US" sz="3600" b="1" dirty="0" smtClean="0">
                <a:latin typeface="+mj-lt"/>
              </a:rPr>
              <a:t>  When:  </a:t>
            </a:r>
            <a:r>
              <a:rPr lang="en-US" sz="3600" dirty="0" smtClean="0">
                <a:latin typeface="+mj-lt"/>
              </a:rPr>
              <a:t>Wednesday</a:t>
            </a:r>
            <a:r>
              <a:rPr lang="en-US" sz="3600" dirty="0">
                <a:latin typeface="+mj-lt"/>
              </a:rPr>
              <a:t>, </a:t>
            </a:r>
            <a:r>
              <a:rPr lang="en-US" sz="3600" dirty="0" smtClean="0">
                <a:latin typeface="+mj-lt"/>
              </a:rPr>
              <a:t>May 15, 2019</a:t>
            </a:r>
            <a:endParaRPr lang="en-US" sz="3600" dirty="0">
              <a:latin typeface="+mj-lt"/>
            </a:endParaRPr>
          </a:p>
          <a:p>
            <a:endParaRPr lang="en-US" sz="3600" dirty="0">
              <a:latin typeface="+mj-lt"/>
            </a:endParaRPr>
          </a:p>
          <a:p>
            <a:r>
              <a:rPr lang="en-US" sz="3600" b="1" dirty="0" smtClean="0">
                <a:latin typeface="+mj-lt"/>
              </a:rPr>
              <a:t>  Where:  </a:t>
            </a:r>
            <a:r>
              <a:rPr lang="en-US" sz="3600" dirty="0" smtClean="0">
                <a:latin typeface="+mj-lt"/>
              </a:rPr>
              <a:t>TBD</a:t>
            </a:r>
          </a:p>
          <a:p>
            <a:endParaRPr lang="en-US" sz="3600" dirty="0">
              <a:latin typeface="+mj-lt"/>
            </a:endParaRPr>
          </a:p>
          <a:p>
            <a:r>
              <a:rPr lang="en-US" sz="3600" b="1" dirty="0" smtClean="0">
                <a:latin typeface="+mj-lt"/>
              </a:rPr>
              <a:t>  Topic:  </a:t>
            </a:r>
            <a:r>
              <a:rPr lang="en-US" sz="3600" dirty="0" smtClean="0">
                <a:latin typeface="+mj-lt"/>
              </a:rPr>
              <a:t>We welcome your suggestions!  We will also review past surveys and calls for topics.  </a:t>
            </a:r>
            <a:endParaRPr lang="en-US" sz="3600"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6424" y="190876"/>
            <a:ext cx="2421827" cy="751104"/>
          </a:xfrm>
          <a:prstGeom prst="rect">
            <a:avLst/>
          </a:prstGeom>
        </p:spPr>
      </p:pic>
    </p:spTree>
    <p:extLst>
      <p:ext uri="{BB962C8B-B14F-4D97-AF65-F5344CB8AC3E}">
        <p14:creationId xmlns:p14="http://schemas.microsoft.com/office/powerpoint/2010/main" val="6100516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11F21A-D766-43B6-BCB2-A2990C86C673}"/>
              </a:ext>
            </a:extLst>
          </p:cNvPr>
          <p:cNvSpPr>
            <a:spLocks noGrp="1"/>
          </p:cNvSpPr>
          <p:nvPr>
            <p:ph type="title"/>
          </p:nvPr>
        </p:nvSpPr>
        <p:spPr>
          <a:xfrm>
            <a:off x="0" y="2615956"/>
            <a:ext cx="12192000" cy="1325563"/>
          </a:xfrm>
        </p:spPr>
        <p:txBody>
          <a:bodyPr>
            <a:normAutofit/>
          </a:bodyPr>
          <a:lstStyle/>
          <a:p>
            <a:pPr algn="ctr"/>
            <a:r>
              <a:rPr lang="en-US" sz="6600" b="1" dirty="0" smtClean="0"/>
              <a:t>Thank you for attending!</a:t>
            </a:r>
            <a:endParaRPr lang="en-US" sz="66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6424" y="190876"/>
            <a:ext cx="2421827" cy="751104"/>
          </a:xfrm>
          <a:prstGeom prst="rect">
            <a:avLst/>
          </a:prstGeom>
        </p:spPr>
      </p:pic>
    </p:spTree>
    <p:extLst>
      <p:ext uri="{BB962C8B-B14F-4D97-AF65-F5344CB8AC3E}">
        <p14:creationId xmlns:p14="http://schemas.microsoft.com/office/powerpoint/2010/main" val="3577410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A701B3-AC0D-493D-BAE4-E63570CCE1D9}"/>
              </a:ext>
            </a:extLst>
          </p:cNvPr>
          <p:cNvSpPr>
            <a:spLocks noGrp="1"/>
          </p:cNvSpPr>
          <p:nvPr>
            <p:ph type="title"/>
          </p:nvPr>
        </p:nvSpPr>
        <p:spPr>
          <a:xfrm>
            <a:off x="3727704" y="5532437"/>
            <a:ext cx="12192000" cy="1325563"/>
          </a:xfrm>
        </p:spPr>
        <p:txBody>
          <a:bodyPr>
            <a:noAutofit/>
          </a:bodyPr>
          <a:lstStyle/>
          <a:p>
            <a:pPr algn="ctr"/>
            <a:r>
              <a:rPr lang="en-US" sz="5400" b="1" dirty="0" smtClean="0"/>
              <a:t>Thank you!</a:t>
            </a:r>
            <a:endParaRPr lang="en-US" sz="5400" b="1" dirty="0"/>
          </a:p>
        </p:txBody>
      </p:sp>
      <p:pic>
        <p:nvPicPr>
          <p:cNvPr id="6" name="Picture 2" descr="https://certificationnetworkgroup.org/resources/Pictures/PLogo_Primary_VUE_Blk_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0631" y="2390256"/>
            <a:ext cx="6309361" cy="288850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 xmlns:a16="http://schemas.microsoft.com/office/drawing/2014/main" id="{C3A701B3-AC0D-493D-BAE4-E63570CCE1D9}"/>
              </a:ext>
            </a:extLst>
          </p:cNvPr>
          <p:cNvSpPr txBox="1">
            <a:spLocks/>
          </p:cNvSpPr>
          <p:nvPr/>
        </p:nvSpPr>
        <p:spPr>
          <a:xfrm>
            <a:off x="-3325369" y="1473798"/>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smtClean="0"/>
              <a:t>Today’s Sponsor</a:t>
            </a:r>
            <a:br>
              <a:rPr lang="en-US" sz="5400" b="1" dirty="0" smtClean="0"/>
            </a:br>
            <a:r>
              <a:rPr lang="en-US" sz="5400" b="1" dirty="0" smtClean="0"/>
              <a:t/>
            </a:r>
            <a:br>
              <a:rPr lang="en-US" sz="5400" b="1" dirty="0" smtClean="0"/>
            </a:br>
            <a:endParaRPr lang="en-US" sz="5400" b="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6424" y="190876"/>
            <a:ext cx="2421827" cy="751104"/>
          </a:xfrm>
          <a:prstGeom prst="rect">
            <a:avLst/>
          </a:prstGeom>
        </p:spPr>
      </p:pic>
    </p:spTree>
    <p:extLst>
      <p:ext uri="{BB962C8B-B14F-4D97-AF65-F5344CB8AC3E}">
        <p14:creationId xmlns:p14="http://schemas.microsoft.com/office/powerpoint/2010/main" val="348223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C3A701B3-AC0D-493D-BAE4-E63570CCE1D9}"/>
              </a:ext>
            </a:extLst>
          </p:cNvPr>
          <p:cNvSpPr txBox="1">
            <a:spLocks/>
          </p:cNvSpPr>
          <p:nvPr/>
        </p:nvSpPr>
        <p:spPr>
          <a:xfrm>
            <a:off x="0" y="1013467"/>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smtClean="0"/>
              <a:t>Today’s Speakers</a:t>
            </a:r>
            <a:r>
              <a:rPr lang="en-US" sz="5400" b="1" i="1" dirty="0" smtClean="0"/>
              <a:t/>
            </a:r>
            <a:br>
              <a:rPr lang="en-US" sz="5400" b="1" i="1" dirty="0" smtClean="0"/>
            </a:br>
            <a:endParaRPr lang="en-US" sz="5400" b="1" i="1" dirty="0"/>
          </a:p>
        </p:txBody>
      </p:sp>
      <p:sp>
        <p:nvSpPr>
          <p:cNvPr id="4" name="Rectangle 3"/>
          <p:cNvSpPr/>
          <p:nvPr/>
        </p:nvSpPr>
        <p:spPr>
          <a:xfrm>
            <a:off x="1136904" y="2092142"/>
            <a:ext cx="6096000" cy="1077218"/>
          </a:xfrm>
          <a:prstGeom prst="rect">
            <a:avLst/>
          </a:prstGeom>
        </p:spPr>
        <p:txBody>
          <a:bodyPr>
            <a:spAutoFit/>
          </a:bodyPr>
          <a:lstStyle/>
          <a:p>
            <a:r>
              <a:rPr lang="en-US" sz="3200" b="1" dirty="0">
                <a:solidFill>
                  <a:srgbClr val="333333"/>
                </a:solidFill>
                <a:latin typeface="+mj-lt"/>
              </a:rPr>
              <a:t>Roy A. Swift, Ph.D. COL, Retired</a:t>
            </a:r>
            <a:br>
              <a:rPr lang="en-US" sz="3200" b="1" dirty="0">
                <a:solidFill>
                  <a:srgbClr val="333333"/>
                </a:solidFill>
                <a:latin typeface="+mj-lt"/>
              </a:rPr>
            </a:br>
            <a:r>
              <a:rPr lang="en-US" sz="3200" b="1" dirty="0">
                <a:solidFill>
                  <a:srgbClr val="333333"/>
                </a:solidFill>
                <a:latin typeface="+mj-lt"/>
              </a:rPr>
              <a:t>Executive </a:t>
            </a:r>
            <a:r>
              <a:rPr lang="en-US" sz="3200" b="1" dirty="0" smtClean="0">
                <a:solidFill>
                  <a:srgbClr val="333333"/>
                </a:solidFill>
                <a:latin typeface="+mj-lt"/>
              </a:rPr>
              <a:t>Director of </a:t>
            </a:r>
            <a:r>
              <a:rPr lang="en-US" sz="3200" b="1" dirty="0" err="1" smtClean="0">
                <a:solidFill>
                  <a:srgbClr val="333333"/>
                </a:solidFill>
                <a:latin typeface="+mj-lt"/>
              </a:rPr>
              <a:t>Workcred</a:t>
            </a:r>
            <a:endParaRPr lang="en-US" sz="3200" dirty="0">
              <a:latin typeface="+mj-lt"/>
            </a:endParaRPr>
          </a:p>
        </p:txBody>
      </p:sp>
      <p:sp>
        <p:nvSpPr>
          <p:cNvPr id="8" name="Rectangle 7"/>
          <p:cNvSpPr/>
          <p:nvPr/>
        </p:nvSpPr>
        <p:spPr>
          <a:xfrm>
            <a:off x="1136904" y="3551525"/>
            <a:ext cx="10530840" cy="2554545"/>
          </a:xfrm>
          <a:prstGeom prst="rect">
            <a:avLst/>
          </a:prstGeom>
        </p:spPr>
        <p:txBody>
          <a:bodyPr wrap="square">
            <a:spAutoFit/>
          </a:bodyPr>
          <a:lstStyle/>
          <a:p>
            <a:r>
              <a:rPr lang="sv-SE" sz="3200" b="1" dirty="0">
                <a:latin typeface="+mj-lt"/>
              </a:rPr>
              <a:t>Donald A. Balasa, JD, MBA</a:t>
            </a:r>
            <a:r>
              <a:rPr lang="en-US" sz="3200" b="1" dirty="0">
                <a:solidFill>
                  <a:srgbClr val="333333"/>
                </a:solidFill>
                <a:latin typeface="+mj-lt"/>
              </a:rPr>
              <a:t/>
            </a:r>
            <a:br>
              <a:rPr lang="en-US" sz="3200" b="1" dirty="0">
                <a:solidFill>
                  <a:srgbClr val="333333"/>
                </a:solidFill>
                <a:latin typeface="+mj-lt"/>
              </a:rPr>
            </a:br>
            <a:r>
              <a:rPr lang="en-US" sz="3200" b="1" dirty="0" smtClean="0">
                <a:solidFill>
                  <a:srgbClr val="333333"/>
                </a:solidFill>
                <a:latin typeface="+mj-lt"/>
              </a:rPr>
              <a:t>CEO and Legal Counsel, American Association of Medical Assistants (AAMA)</a:t>
            </a:r>
          </a:p>
          <a:p>
            <a:r>
              <a:rPr lang="en-US" sz="3200" b="1" dirty="0">
                <a:latin typeface="+mj-lt"/>
              </a:rPr>
              <a:t>Member, </a:t>
            </a:r>
            <a:r>
              <a:rPr lang="en-US" sz="3200" b="1" i="1" dirty="0">
                <a:latin typeface="+mj-lt"/>
              </a:rPr>
              <a:t>Credential Engine</a:t>
            </a:r>
            <a:r>
              <a:rPr lang="en-US" sz="3200" b="1" dirty="0">
                <a:latin typeface="+mj-lt"/>
              </a:rPr>
              <a:t> Certification and Licensure Advisory Group (CLAG)</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6424" y="190876"/>
            <a:ext cx="2421827" cy="751104"/>
          </a:xfrm>
          <a:prstGeom prst="rect">
            <a:avLst/>
          </a:prstGeom>
        </p:spPr>
      </p:pic>
    </p:spTree>
    <p:extLst>
      <p:ext uri="{BB962C8B-B14F-4D97-AF65-F5344CB8AC3E}">
        <p14:creationId xmlns:p14="http://schemas.microsoft.com/office/powerpoint/2010/main" val="2366317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90800" y="4191001"/>
            <a:ext cx="7010400" cy="2428559"/>
          </a:xfrm>
          <a:ln>
            <a:noFill/>
          </a:ln>
        </p:spPr>
        <p:txBody>
          <a:bodyPr>
            <a:normAutofit/>
          </a:bodyPr>
          <a:lstStyle/>
          <a:p>
            <a:pPr>
              <a:spcBef>
                <a:spcPts val="600"/>
              </a:spcBef>
              <a:spcAft>
                <a:spcPts val="600"/>
              </a:spcAft>
            </a:pPr>
            <a:r>
              <a:rPr lang="en-US" sz="2200" b="1" dirty="0">
                <a:solidFill>
                  <a:srgbClr val="0070C0"/>
                </a:solidFill>
              </a:rPr>
              <a:t>Workcred Presentation to the Certification Network Group</a:t>
            </a:r>
          </a:p>
          <a:p>
            <a:pPr>
              <a:spcBef>
                <a:spcPts val="600"/>
              </a:spcBef>
              <a:spcAft>
                <a:spcPts val="600"/>
              </a:spcAft>
            </a:pPr>
            <a:r>
              <a:rPr lang="en-US" sz="2200" b="1" i="1" dirty="0">
                <a:solidFill>
                  <a:srgbClr val="0175C0"/>
                </a:solidFill>
              </a:rPr>
              <a:t>Current Initiatives to Address Future Issues </a:t>
            </a:r>
          </a:p>
          <a:p>
            <a:pPr>
              <a:spcBef>
                <a:spcPts val="600"/>
              </a:spcBef>
              <a:spcAft>
                <a:spcPts val="600"/>
              </a:spcAft>
            </a:pPr>
            <a:r>
              <a:rPr lang="en-US" sz="2000" dirty="0">
                <a:solidFill>
                  <a:srgbClr val="64BE5A"/>
                </a:solidFill>
              </a:rPr>
              <a:t>February 27, 2019</a:t>
            </a:r>
          </a:p>
          <a:p>
            <a:pPr>
              <a:spcBef>
                <a:spcPts val="600"/>
              </a:spcBef>
              <a:spcAft>
                <a:spcPts val="600"/>
              </a:spcAft>
            </a:pPr>
            <a:r>
              <a:rPr lang="en-US" sz="2000" dirty="0">
                <a:solidFill>
                  <a:srgbClr val="0070C0"/>
                </a:solidFill>
              </a:rPr>
              <a:t>Roy A. Swift, Ph.D., Executive Director, Workcred</a:t>
            </a:r>
            <a:endParaRPr lang="en-US" sz="2000" dirty="0">
              <a:solidFill>
                <a:srgbClr val="64BE5A"/>
              </a:solidFill>
            </a:endParaRPr>
          </a:p>
        </p:txBody>
      </p:sp>
    </p:spTree>
    <p:extLst>
      <p:ext uri="{BB962C8B-B14F-4D97-AF65-F5344CB8AC3E}">
        <p14:creationId xmlns:p14="http://schemas.microsoft.com/office/powerpoint/2010/main" val="655978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175C0"/>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184168" y="2703987"/>
            <a:ext cx="5740633" cy="2949575"/>
          </a:xfrm>
        </p:spPr>
        <p:txBody>
          <a:bodyPr>
            <a:normAutofit/>
          </a:bodyPr>
          <a:lstStyle/>
          <a:p>
            <a:r>
              <a:rPr lang="en-US" dirty="0" smtClean="0">
                <a:solidFill>
                  <a:srgbClr val="64BE5A"/>
                </a:solidFill>
              </a:rPr>
              <a:t>Changing credentialing landscape</a:t>
            </a:r>
            <a:endParaRPr lang="en-US" dirty="0">
              <a:solidFill>
                <a:srgbClr val="64BE5A"/>
              </a:solidFill>
            </a:endParaRPr>
          </a:p>
        </p:txBody>
      </p:sp>
    </p:spTree>
    <p:extLst>
      <p:ext uri="{BB962C8B-B14F-4D97-AF65-F5344CB8AC3E}">
        <p14:creationId xmlns:p14="http://schemas.microsoft.com/office/powerpoint/2010/main" val="2617379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0"/>
            <a:ext cx="9164725" cy="6870184"/>
          </a:xfrm>
        </p:spPr>
      </p:pic>
      <p:sp>
        <p:nvSpPr>
          <p:cNvPr id="5" name="Title 4"/>
          <p:cNvSpPr>
            <a:spLocks noGrp="1"/>
          </p:cNvSpPr>
          <p:nvPr>
            <p:ph type="title"/>
          </p:nvPr>
        </p:nvSpPr>
        <p:spPr>
          <a:xfrm>
            <a:off x="3810000" y="3657600"/>
            <a:ext cx="4724400" cy="3916362"/>
          </a:xfrm>
        </p:spPr>
        <p:txBody>
          <a:bodyPr>
            <a:noAutofit/>
          </a:bodyPr>
          <a:lstStyle/>
          <a:p>
            <a:r>
              <a:rPr lang="en-US" sz="3200" dirty="0">
                <a:solidFill>
                  <a:schemeClr val="bg1">
                    <a:lumMod val="85000"/>
                  </a:schemeClr>
                </a:solidFill>
              </a:rPr>
              <a:t>The Certification Community Often Acts as</a:t>
            </a:r>
            <a:r>
              <a:rPr lang="en-US" sz="3200" dirty="0">
                <a:solidFill>
                  <a:schemeClr val="bg1">
                    <a:lumMod val="95000"/>
                  </a:schemeClr>
                </a:solidFill>
              </a:rPr>
              <a:t/>
            </a:r>
            <a:br>
              <a:rPr lang="en-US" sz="3200" dirty="0">
                <a:solidFill>
                  <a:schemeClr val="bg1">
                    <a:lumMod val="95000"/>
                  </a:schemeClr>
                </a:solidFill>
              </a:rPr>
            </a:br>
            <a:r>
              <a:rPr lang="en-US" sz="3200" dirty="0">
                <a:solidFill>
                  <a:srgbClr val="0175C0"/>
                </a:solidFill>
              </a:rPr>
              <a:t>a Planet Unto Itself</a:t>
            </a:r>
          </a:p>
        </p:txBody>
      </p:sp>
    </p:spTree>
    <p:extLst>
      <p:ext uri="{BB962C8B-B14F-4D97-AF65-F5344CB8AC3E}">
        <p14:creationId xmlns:p14="http://schemas.microsoft.com/office/powerpoint/2010/main" val="1981015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8">
      <a:dk1>
        <a:srgbClr val="174C4F"/>
      </a:dk1>
      <a:lt1>
        <a:srgbClr val="FFFFFF"/>
      </a:lt1>
      <a:dk2>
        <a:srgbClr val="404042"/>
      </a:dk2>
      <a:lt2>
        <a:srgbClr val="E7E6E6"/>
      </a:lt2>
      <a:accent1>
        <a:srgbClr val="174C4F"/>
      </a:accent1>
      <a:accent2>
        <a:srgbClr val="CEAC8B"/>
      </a:accent2>
      <a:accent3>
        <a:srgbClr val="A4A5A4"/>
      </a:accent3>
      <a:accent4>
        <a:srgbClr val="A4A5A4"/>
      </a:accent4>
      <a:accent5>
        <a:srgbClr val="A67546"/>
      </a:accent5>
      <a:accent6>
        <a:srgbClr val="114448"/>
      </a:accent6>
      <a:hlink>
        <a:srgbClr val="175456"/>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reer-Engine" id="{B9C7447B-6521-D246-98BC-1F8D7EA049C9}" vid="{F979944A-56F4-6E45-8496-1694B45F527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1736</Words>
  <Application>Microsoft Office PowerPoint</Application>
  <PresentationFormat>Widescreen</PresentationFormat>
  <Paragraphs>289</Paragraphs>
  <Slides>44</Slides>
  <Notes>16</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44</vt:i4>
      </vt:variant>
    </vt:vector>
  </HeadingPairs>
  <TitlesOfParts>
    <vt:vector size="61" baseType="lpstr">
      <vt:lpstr>Gilroy Light</vt:lpstr>
      <vt:lpstr>Titillium</vt:lpstr>
      <vt:lpstr>Titillium Light</vt:lpstr>
      <vt:lpstr>Titillium Web Light</vt:lpstr>
      <vt:lpstr>Titillium Web SemiBold</vt:lpstr>
      <vt:lpstr>Titillium WebLight</vt:lpstr>
      <vt:lpstr>Titillium WebSemiBold</vt:lpstr>
      <vt:lpstr>Arial</vt:lpstr>
      <vt:lpstr>Calibri</vt:lpstr>
      <vt:lpstr>Calibri Light</vt:lpstr>
      <vt:lpstr>Gill Sans MT</vt:lpstr>
      <vt:lpstr>Helvetica</vt:lpstr>
      <vt:lpstr>Segoe UI</vt:lpstr>
      <vt:lpstr>Times New Roman</vt:lpstr>
      <vt:lpstr>Office Theme</vt:lpstr>
      <vt:lpstr>1_Office Theme</vt:lpstr>
      <vt:lpstr>2_Office Theme</vt:lpstr>
      <vt:lpstr>Welcome to CNG</vt:lpstr>
      <vt:lpstr>Thank you to the  American Planning Association for providing meeting space!  </vt:lpstr>
      <vt:lpstr>Thank you to our Full Sponsors!</vt:lpstr>
      <vt:lpstr>Thank you to our Supporting Sponsors!</vt:lpstr>
      <vt:lpstr>Thank you!</vt:lpstr>
      <vt:lpstr>PowerPoint Presentation</vt:lpstr>
      <vt:lpstr>PowerPoint Presentation</vt:lpstr>
      <vt:lpstr>Changing credentialing landscape</vt:lpstr>
      <vt:lpstr>The Certification Community Often Acts as a Planet Unto Itself</vt:lpstr>
      <vt:lpstr>Workcred is connecting the certification community with the broader education and workforce community</vt:lpstr>
      <vt:lpstr>PowerPoint Presentation</vt:lpstr>
      <vt:lpstr>WORKCRED MANUFACTURING RESEARCH STUDY</vt:lpstr>
      <vt:lpstr>Background and Goals</vt:lpstr>
      <vt:lpstr>Research Study Methodology</vt:lpstr>
      <vt:lpstr>Key Findings</vt:lpstr>
      <vt:lpstr>Recommendations For Credentialing Organizations</vt:lpstr>
      <vt:lpstr>Recommendations For Credentialing Organizations Cont’d</vt:lpstr>
      <vt:lpstr>Recommendations For Credentialing Organizations Cont’d</vt:lpstr>
      <vt:lpstr>On the Horizon</vt:lpstr>
      <vt:lpstr>Convenings to Strengthen Integration of Certifications and Degrees</vt:lpstr>
      <vt:lpstr>Creating New Opportunities </vt:lpstr>
      <vt:lpstr>Convenings</vt:lpstr>
      <vt:lpstr>Convening Format</vt:lpstr>
      <vt:lpstr>Expected Outcomes</vt:lpstr>
      <vt:lpstr>Connecting Recertification and Continuing Competency for Lifelong Learning </vt:lpstr>
      <vt:lpstr>A Climate of Lifelong Learning</vt:lpstr>
      <vt:lpstr>A Growing Need for Integrated Models of Learning</vt:lpstr>
      <vt:lpstr>Need for Collaborative Model</vt:lpstr>
      <vt:lpstr>Collaborative Model</vt:lpstr>
      <vt:lpstr>On the Horizon: Recertification Research</vt:lpstr>
      <vt:lpstr>Recertification: The Achilles Heel</vt:lpstr>
      <vt:lpstr>The Unequal Value of Recertification  Analysis of the National Survey of College Graduates</vt:lpstr>
      <vt:lpstr>Understanding the Impact of Recertification An Exploratory Multi-Case Study Proposal </vt:lpstr>
      <vt:lpstr>Questions?</vt:lpstr>
      <vt:lpstr>for more information</vt:lpstr>
      <vt:lpstr>Advancing  Credential Transparency  and  Raising  Credential Literacy  </vt:lpstr>
      <vt:lpstr>PowerPoint Presentation</vt:lpstr>
      <vt:lpstr>PowerPoint Presentation</vt:lpstr>
      <vt:lpstr>Certification &amp; Licensure Advisory Group</vt:lpstr>
      <vt:lpstr>Past and Current Activities </vt:lpstr>
      <vt:lpstr>To Join CLAG or for More Information</vt:lpstr>
      <vt:lpstr>Job Openings?</vt:lpstr>
      <vt:lpstr>Next CNG Meeting Details</vt:lpstr>
      <vt:lpstr>Thank you for attending!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CNG!</dc:title>
  <dc:creator>Katie Gottwaldt</dc:creator>
  <cp:lastModifiedBy>Samargis, Sandra</cp:lastModifiedBy>
  <cp:revision>34</cp:revision>
  <dcterms:created xsi:type="dcterms:W3CDTF">2018-05-02T16:08:55Z</dcterms:created>
  <dcterms:modified xsi:type="dcterms:W3CDTF">2019-02-26T02:18:14Z</dcterms:modified>
</cp:coreProperties>
</file>